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8" r:id="rId2"/>
    <p:sldId id="257" r:id="rId3"/>
    <p:sldId id="260" r:id="rId4"/>
    <p:sldId id="267" r:id="rId5"/>
    <p:sldId id="263" r:id="rId6"/>
    <p:sldId id="266" r:id="rId7"/>
    <p:sldId id="265" r:id="rId8"/>
    <p:sldId id="268" r:id="rId9"/>
    <p:sldId id="269" r:id="rId10"/>
    <p:sldId id="270" r:id="rId11"/>
    <p:sldId id="271" r:id="rId12"/>
    <p:sldId id="272" r:id="rId13"/>
    <p:sldId id="273" r:id="rId14"/>
    <p:sldId id="274" r:id="rId15"/>
    <p:sldId id="275" r:id="rId16"/>
    <p:sldId id="276" r:id="rId17"/>
    <p:sldId id="277" r:id="rId18"/>
    <p:sldId id="278" r:id="rId19"/>
    <p:sldId id="279" r:id="rId20"/>
    <p:sldId id="280" r:id="rId21"/>
    <p:sldId id="281" r:id="rId22"/>
    <p:sldId id="282" r:id="rId23"/>
    <p:sldId id="283" r:id="rId24"/>
    <p:sldId id="284" r:id="rId2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87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AF907-8541-4FBF-A6CD-CE6B4418B7B3}" type="datetimeFigureOut">
              <a:rPr lang="fr-FR" smtClean="0"/>
              <a:t>27/08/2023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3D65D-6BD7-4A4D-82B5-0F43B3A531F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520893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4000">
        <p:split orient="vert"/>
      </p:transition>
    </mc:Choice>
    <mc:Fallback>
      <p:transition advClick="0" advTm="4000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AF907-8541-4FBF-A6CD-CE6B4418B7B3}" type="datetimeFigureOut">
              <a:rPr lang="fr-FR" smtClean="0"/>
              <a:t>27/08/2023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3D65D-6BD7-4A4D-82B5-0F43B3A531F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661657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4000">
        <p:split orient="vert"/>
      </p:transition>
    </mc:Choice>
    <mc:Fallback>
      <p:transition advClick="0" advTm="4000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AF907-8541-4FBF-A6CD-CE6B4418B7B3}" type="datetimeFigureOut">
              <a:rPr lang="fr-FR" smtClean="0"/>
              <a:t>27/08/2023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3D65D-6BD7-4A4D-82B5-0F43B3A531F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593882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4000">
        <p:split orient="vert"/>
      </p:transition>
    </mc:Choice>
    <mc:Fallback>
      <p:transition advClick="0" advTm="4000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AF907-8541-4FBF-A6CD-CE6B4418B7B3}" type="datetimeFigureOut">
              <a:rPr lang="fr-FR" smtClean="0"/>
              <a:t>27/08/2023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3D65D-6BD7-4A4D-82B5-0F43B3A531F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955183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4000">
        <p:split orient="vert"/>
      </p:transition>
    </mc:Choice>
    <mc:Fallback>
      <p:transition advClick="0" advTm="4000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AF907-8541-4FBF-A6CD-CE6B4418B7B3}" type="datetimeFigureOut">
              <a:rPr lang="fr-FR" smtClean="0"/>
              <a:t>27/08/2023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3D65D-6BD7-4A4D-82B5-0F43B3A531F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586162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4000">
        <p:split orient="vert"/>
      </p:transition>
    </mc:Choice>
    <mc:Fallback>
      <p:transition advClick="0" advTm="4000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AF907-8541-4FBF-A6CD-CE6B4418B7B3}" type="datetimeFigureOut">
              <a:rPr lang="fr-FR" smtClean="0"/>
              <a:t>27/08/2023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3D65D-6BD7-4A4D-82B5-0F43B3A531F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780741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4000">
        <p:split orient="vert"/>
      </p:transition>
    </mc:Choice>
    <mc:Fallback>
      <p:transition advClick="0" advTm="4000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AF907-8541-4FBF-A6CD-CE6B4418B7B3}" type="datetimeFigureOut">
              <a:rPr lang="fr-FR" smtClean="0"/>
              <a:t>27/08/2023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3D65D-6BD7-4A4D-82B5-0F43B3A531F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905582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4000">
        <p:split orient="vert"/>
      </p:transition>
    </mc:Choice>
    <mc:Fallback>
      <p:transition advClick="0" advTm="4000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AF907-8541-4FBF-A6CD-CE6B4418B7B3}" type="datetimeFigureOut">
              <a:rPr lang="fr-FR" smtClean="0"/>
              <a:t>27/08/2023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3D65D-6BD7-4A4D-82B5-0F43B3A531F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521225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4000">
        <p:split orient="vert"/>
      </p:transition>
    </mc:Choice>
    <mc:Fallback>
      <p:transition advClick="0" advTm="4000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AF907-8541-4FBF-A6CD-CE6B4418B7B3}" type="datetimeFigureOut">
              <a:rPr lang="fr-FR" smtClean="0"/>
              <a:t>27/08/2023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3D65D-6BD7-4A4D-82B5-0F43B3A531F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591111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4000">
        <p:split orient="vert"/>
      </p:transition>
    </mc:Choice>
    <mc:Fallback>
      <p:transition advClick="0" advTm="4000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AF907-8541-4FBF-A6CD-CE6B4418B7B3}" type="datetimeFigureOut">
              <a:rPr lang="fr-FR" smtClean="0"/>
              <a:t>27/08/2023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3D65D-6BD7-4A4D-82B5-0F43B3A531F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281554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4000">
        <p:split orient="vert"/>
      </p:transition>
    </mc:Choice>
    <mc:Fallback>
      <p:transition advClick="0" advTm="4000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AF907-8541-4FBF-A6CD-CE6B4418B7B3}" type="datetimeFigureOut">
              <a:rPr lang="fr-FR" smtClean="0"/>
              <a:t>27/08/2023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3D65D-6BD7-4A4D-82B5-0F43B3A531F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939525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4000">
        <p:split orient="vert"/>
      </p:transition>
    </mc:Choice>
    <mc:Fallback>
      <p:transition advClick="0" advTm="4000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7AF907-8541-4FBF-A6CD-CE6B4418B7B3}" type="datetimeFigureOut">
              <a:rPr lang="fr-FR" smtClean="0"/>
              <a:t>27/08/2023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33D65D-6BD7-4A4D-82B5-0F43B3A531F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21848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4="http://schemas.microsoft.com/office/powerpoint/2010/main" Requires="p14">
      <p:transition p14:dur="100" advClick="0" advTm="4000">
        <p:split orient="vert"/>
      </p:transition>
    </mc:Choice>
    <mc:Fallback>
      <p:transition advClick="0" advTm="4000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mailto:mairie.stjacutdelamer@wanadoo.fr" TargetMode="External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79" name="Rectangle 307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Une image contenant Dessin d’enfant, dessin, carte, art&#10;&#10;Description générée automatiquement">
            <a:extLst>
              <a:ext uri="{FF2B5EF4-FFF2-40B4-BE49-F238E27FC236}">
                <a16:creationId xmlns:a16="http://schemas.microsoft.com/office/drawing/2014/main" id="{6515F9D3-69A6-534C-AF0C-144D5488FA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9" r="28661"/>
          <a:stretch/>
        </p:blipFill>
        <p:spPr bwMode="auto">
          <a:xfrm rot="5400000">
            <a:off x="2088882" y="-197115"/>
            <a:ext cx="6858000" cy="7252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81" name="Rectangle 308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542696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776634F-64E6-80FA-1456-277A079092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206" y="1189037"/>
            <a:ext cx="3124903" cy="189991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ctr" defTabSz="91440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</a:pPr>
            <a:r>
              <a:rPr kumimoji="0" lang="en-US" altLang="fr-FR" sz="3600" b="1" i="0" u="none" strike="noStrike" cap="none" normalizeH="0" baseline="0" dirty="0">
                <a:ln>
                  <a:noFill/>
                </a:ln>
                <a:effectLst/>
                <a:ea typeface="+mj-ea"/>
                <a:cs typeface="+mj-cs"/>
              </a:rPr>
              <a:t>LIVRET</a:t>
            </a:r>
          </a:p>
          <a:p>
            <a:pPr marL="0" marR="0" lvl="0" indent="0" algn="ctr" defTabSz="91440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</a:pPr>
            <a:endParaRPr lang="en-US" altLang="fr-FR" sz="800" b="1" dirty="0">
              <a:ea typeface="+mj-ea"/>
              <a:cs typeface="+mj-cs"/>
            </a:endParaRPr>
          </a:p>
          <a:p>
            <a:pPr marL="0" marR="0" lvl="0" indent="0" algn="ctr" defTabSz="91440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</a:pPr>
            <a:r>
              <a:rPr kumimoji="0" lang="en-US" altLang="fr-FR" sz="3600" b="1" i="0" u="none" strike="noStrike" cap="none" normalizeH="0" baseline="0" dirty="0">
                <a:ln>
                  <a:noFill/>
                </a:ln>
                <a:effectLst/>
                <a:ea typeface="+mj-ea"/>
                <a:cs typeface="+mj-cs"/>
              </a:rPr>
              <a:t>PERISCOLAIRE</a:t>
            </a:r>
          </a:p>
        </p:txBody>
      </p:sp>
      <p:pic>
        <p:nvPicPr>
          <p:cNvPr id="3073" name="Image 1" descr="Une image contenant Police, Graphique, texte, logo&#10;&#10;Description générée automatiquement">
            <a:extLst>
              <a:ext uri="{FF2B5EF4-FFF2-40B4-BE49-F238E27FC236}">
                <a16:creationId xmlns:a16="http://schemas.microsoft.com/office/drawing/2014/main" id="{62648A77-B607-DD7A-CD06-6558614776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183" y="3088949"/>
            <a:ext cx="2444880" cy="1615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D3EE439-ABB6-9BFD-7D4A-263E9B08B9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2866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A919AD6-EE79-8FDC-56BE-3326F6385F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83248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910863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4000">
        <p:split orient="vert"/>
      </p:transition>
    </mc:Choice>
    <mc:Fallback>
      <p:transition advClick="0" advTm="4000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Slide Background">
            <a:extLst>
              <a:ext uri="{FF2B5EF4-FFF2-40B4-BE49-F238E27FC236}">
                <a16:creationId xmlns:a16="http://schemas.microsoft.com/office/drawing/2014/main" id="{C73BBEEF-B456-4A39-B44B-5A53E698A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9143998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DB291CD-4405-4F04-B150-75E4FBD840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3323" y="2782386"/>
            <a:ext cx="4035002" cy="1293228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FR" sz="3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PORTEMANTEAU</a:t>
            </a:r>
            <a:br>
              <a:rPr lang="fr-FR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r-FR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(Réalisé par les grands)</a:t>
            </a:r>
            <a:endParaRPr lang="en-US" sz="2800" b="1" kern="1200" dirty="0">
              <a:solidFill>
                <a:schemeClr val="tx1"/>
              </a:solidFill>
            </a:endParaRPr>
          </a:p>
        </p:txBody>
      </p:sp>
      <p:pic>
        <p:nvPicPr>
          <p:cNvPr id="6" name="Espace réservé du contenu 5" descr="Une image contenant bâtiment, plein air, art, rue&#10;&#10;Description générée automatiquement">
            <a:extLst>
              <a:ext uri="{FF2B5EF4-FFF2-40B4-BE49-F238E27FC236}">
                <a16:creationId xmlns:a16="http://schemas.microsoft.com/office/drawing/2014/main" id="{72D73E74-8DCB-D3B2-C02D-A5F63E9925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3" r="11832" b="-2"/>
          <a:stretch/>
        </p:blipFill>
        <p:spPr>
          <a:xfrm rot="10800000">
            <a:off x="19" y="8"/>
            <a:ext cx="4170179" cy="3428991"/>
          </a:xfrm>
          <a:prstGeom prst="rect">
            <a:avLst/>
          </a:prstGeom>
        </p:spPr>
      </p:pic>
      <p:pic>
        <p:nvPicPr>
          <p:cNvPr id="7" name="Image 6" descr="Une image contenant bâtiment, moulinet, fenêtre, roue&#10;&#10;Description générée automatiquement">
            <a:extLst>
              <a:ext uri="{FF2B5EF4-FFF2-40B4-BE49-F238E27FC236}">
                <a16:creationId xmlns:a16="http://schemas.microsoft.com/office/drawing/2014/main" id="{4285F8A3-92BD-DFF4-6EE7-455FF4F4359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" t="3636" r="6306" b="-1"/>
          <a:stretch/>
        </p:blipFill>
        <p:spPr>
          <a:xfrm rot="10800000">
            <a:off x="0" y="3537885"/>
            <a:ext cx="4170198" cy="3304309"/>
          </a:xfrm>
          <a:prstGeom prst="rect">
            <a:avLst/>
          </a:prstGeom>
        </p:spPr>
      </p:pic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8D4C30DC-5BCA-C5F0-6FAB-389D95CF0E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57650" y="5136739"/>
            <a:ext cx="5086349" cy="1705455"/>
          </a:xfrm>
          <a:prstGeom prst="rect">
            <a:avLst/>
          </a:prstGeom>
          <a:ln>
            <a:noFill/>
          </a:ln>
          <a:effectLst>
            <a:outerShdw blurRad="139700" dist="50800" dir="10200000" sx="93000" sy="93000" algn="t" rotWithShape="0">
              <a:srgbClr val="000000">
                <a:alpha val="2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59141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4000">
        <p14:reveal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0">
            <a:extLst>
              <a:ext uri="{FF2B5EF4-FFF2-40B4-BE49-F238E27FC236}">
                <a16:creationId xmlns:a16="http://schemas.microsoft.com/office/drawing/2014/main" id="{80DF40B2-80F7-4E71-B46C-284163F365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BD34DD9-CF81-5487-C901-E593CE4D8B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285" y="2314963"/>
            <a:ext cx="3567782" cy="2228074"/>
          </a:xfrm>
        </p:spPr>
        <p:txBody>
          <a:bodyPr>
            <a:normAutofit/>
          </a:bodyPr>
          <a:lstStyle/>
          <a:p>
            <a:pPr algn="ctr"/>
            <a:r>
              <a:rPr lang="fr-FR" sz="3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VOICI LÉO </a:t>
            </a:r>
            <a:br>
              <a:rPr lang="fr-FR" sz="3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r-FR" sz="3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 CUISINIER DE LA CANTINE</a:t>
            </a:r>
            <a:endParaRPr lang="fr-FR" sz="3800" b="1" dirty="0"/>
          </a:p>
        </p:txBody>
      </p:sp>
      <p:pic>
        <p:nvPicPr>
          <p:cNvPr id="4" name="Image 3" descr="Une image contenant personne, habits, intérieur, Électroménager&#10;&#10;Description générée automatiquement">
            <a:extLst>
              <a:ext uri="{FF2B5EF4-FFF2-40B4-BE49-F238E27FC236}">
                <a16:creationId xmlns:a16="http://schemas.microsoft.com/office/drawing/2014/main" id="{253B599D-3C75-B365-4338-874B555CAF6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86" b="-2"/>
          <a:stretch/>
        </p:blipFill>
        <p:spPr>
          <a:xfrm rot="5400000">
            <a:off x="3021894" y="735895"/>
            <a:ext cx="6858000" cy="538621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3968048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4000">
        <p14:reveal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" name="Rectangle 50">
            <a:extLst>
              <a:ext uri="{FF2B5EF4-FFF2-40B4-BE49-F238E27FC236}">
                <a16:creationId xmlns:a16="http://schemas.microsoft.com/office/drawing/2014/main" id="{C2394629-8F96-41DE-9771-A48E7EF3C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599989B-5072-0F36-072C-236412925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1566" y="2382527"/>
            <a:ext cx="5740147" cy="1303234"/>
          </a:xfrm>
        </p:spPr>
        <p:txBody>
          <a:bodyPr anchor="b">
            <a:noAutofit/>
          </a:bodyPr>
          <a:lstStyle/>
          <a:p>
            <a:pPr algn="ctr"/>
            <a:r>
              <a:rPr lang="fr-FR" sz="3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 GATEAU AU CHOCOLAT DE LÉO !! Hum</a:t>
            </a:r>
            <a:endParaRPr lang="fr-FR" sz="3800" b="1" dirty="0"/>
          </a:p>
        </p:txBody>
      </p:sp>
      <p:pic>
        <p:nvPicPr>
          <p:cNvPr id="4" name="Image 3" descr="Une image contenant habits, personne, homme, chaussures&#10;&#10;Description générée automatiquement">
            <a:extLst>
              <a:ext uri="{FF2B5EF4-FFF2-40B4-BE49-F238E27FC236}">
                <a16:creationId xmlns:a16="http://schemas.microsoft.com/office/drawing/2014/main" id="{39B2A03B-108E-CAA3-25FE-FDC098038AE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620" b="-3"/>
          <a:stretch/>
        </p:blipFill>
        <p:spPr>
          <a:xfrm rot="5400000">
            <a:off x="205454" y="-205453"/>
            <a:ext cx="2995231" cy="3406140"/>
          </a:xfrm>
          <a:prstGeom prst="rect">
            <a:avLst/>
          </a:prstGeom>
        </p:spPr>
      </p:pic>
      <p:pic>
        <p:nvPicPr>
          <p:cNvPr id="5" name="Image 4" descr="Une image contenant dessert, Snack, confiserie, nourriture&#10;&#10;Description générée automatiquement">
            <a:extLst>
              <a:ext uri="{FF2B5EF4-FFF2-40B4-BE49-F238E27FC236}">
                <a16:creationId xmlns:a16="http://schemas.microsoft.com/office/drawing/2014/main" id="{141B8426-36B3-F074-11A1-85F81B2A7C3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6" r="6396" b="16196"/>
          <a:stretch/>
        </p:blipFill>
        <p:spPr>
          <a:xfrm rot="5400000">
            <a:off x="-174223" y="3277638"/>
            <a:ext cx="3754583" cy="3406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163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4000">
        <p14:reveal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C2394629-8F96-41DE-9771-A48E7EF3C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Espace réservé du contenu 3" descr="Une image contenant évier, intérieur, personne, ustensiles de cuisine&#10;&#10;Description générée automatiquement">
            <a:extLst>
              <a:ext uri="{FF2B5EF4-FFF2-40B4-BE49-F238E27FC236}">
                <a16:creationId xmlns:a16="http://schemas.microsoft.com/office/drawing/2014/main" id="{5ACB1315-5822-74CB-AB8F-9FBFE8004E0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6" r="7454" b="-6"/>
          <a:stretch/>
        </p:blipFill>
        <p:spPr>
          <a:xfrm rot="5400000">
            <a:off x="6000134" y="-264562"/>
            <a:ext cx="2879303" cy="3408429"/>
          </a:xfrm>
          <a:prstGeom prst="rect">
            <a:avLst/>
          </a:prstGeom>
        </p:spPr>
      </p:pic>
      <p:pic>
        <p:nvPicPr>
          <p:cNvPr id="5" name="Image 4" descr="Une image contenant intérieur, personne, Électroménager, habits&#10;&#10;Description générée automatiquement">
            <a:extLst>
              <a:ext uri="{FF2B5EF4-FFF2-40B4-BE49-F238E27FC236}">
                <a16:creationId xmlns:a16="http://schemas.microsoft.com/office/drawing/2014/main" id="{D856E8BA-9A6E-C540-F284-2C3A17D3442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3" t="13411" r="5686" b="2"/>
          <a:stretch/>
        </p:blipFill>
        <p:spPr>
          <a:xfrm rot="5400000">
            <a:off x="5495541" y="3211829"/>
            <a:ext cx="3886200" cy="3406141"/>
          </a:xfrm>
          <a:prstGeom prst="rect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7D94860C-9337-A9A2-9825-F2F6005933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3710" y="2839749"/>
            <a:ext cx="4248150" cy="1178502"/>
          </a:xfrm>
        </p:spPr>
        <p:txBody>
          <a:bodyPr anchor="b">
            <a:noAutofit/>
          </a:bodyPr>
          <a:lstStyle/>
          <a:p>
            <a:pPr algn="ctr"/>
            <a:r>
              <a:rPr lang="fr-FR" sz="3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CHRISTINE </a:t>
            </a:r>
            <a:br>
              <a:rPr lang="fr-FR" sz="3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r-FR" sz="3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AIDE CUISINIERE</a:t>
            </a:r>
            <a:endParaRPr lang="fr-FR" sz="3800" b="1" dirty="0"/>
          </a:p>
        </p:txBody>
      </p:sp>
    </p:spTree>
    <p:extLst>
      <p:ext uri="{BB962C8B-B14F-4D97-AF65-F5344CB8AC3E}">
        <p14:creationId xmlns:p14="http://schemas.microsoft.com/office/powerpoint/2010/main" val="11847244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4000">
        <p14:reveal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1">
            <a:extLst>
              <a:ext uri="{FF2B5EF4-FFF2-40B4-BE49-F238E27FC236}">
                <a16:creationId xmlns:a16="http://schemas.microsoft.com/office/drawing/2014/main" id="{C2394629-8F96-41DE-9771-A48E7EF3C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 3" descr="Une image contenant nourriture, vaisselle, Snack, Restauration rapide&#10;&#10;Description générée automatiquement">
            <a:extLst>
              <a:ext uri="{FF2B5EF4-FFF2-40B4-BE49-F238E27FC236}">
                <a16:creationId xmlns:a16="http://schemas.microsoft.com/office/drawing/2014/main" id="{30BEDE27-DFF4-BD28-F753-B7869F09E33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2" t="-2" r="4497" b="-2"/>
          <a:stretch/>
        </p:blipFill>
        <p:spPr>
          <a:xfrm rot="5400000">
            <a:off x="211254" y="-224939"/>
            <a:ext cx="2837727" cy="3264812"/>
          </a:xfrm>
          <a:prstGeom prst="rect">
            <a:avLst/>
          </a:prstGeom>
        </p:spPr>
      </p:pic>
      <p:pic>
        <p:nvPicPr>
          <p:cNvPr id="5" name="Espace réservé du contenu 4" descr="Une image contenant personne, Restauration rapide, habits, nourriture&#10;&#10;Description générée automatiquement">
            <a:extLst>
              <a:ext uri="{FF2B5EF4-FFF2-40B4-BE49-F238E27FC236}">
                <a16:creationId xmlns:a16="http://schemas.microsoft.com/office/drawing/2014/main" id="{20A6ACED-ED44-79F7-8543-3F4BE6EAFBA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77" r="6019" b="23665"/>
          <a:stretch/>
        </p:blipFill>
        <p:spPr>
          <a:xfrm rot="5400000">
            <a:off x="-355639" y="3251238"/>
            <a:ext cx="3973801" cy="3262524"/>
          </a:xfrm>
          <a:prstGeom prst="rect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7D13DC17-E54D-C73A-CC19-E552BCFF15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2524" y="1935953"/>
            <a:ext cx="5879189" cy="1919291"/>
          </a:xfrm>
        </p:spPr>
        <p:txBody>
          <a:bodyPr anchor="b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FR" sz="3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AUJOURD’HUI </a:t>
            </a:r>
            <a:br>
              <a:rPr lang="fr-FR" sz="3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r-FR" sz="3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LES GRANDS NOUS AIDENT </a:t>
            </a:r>
            <a:br>
              <a:rPr lang="fr-FR" sz="3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r-FR" sz="3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AU SERVICE !!</a:t>
            </a:r>
          </a:p>
        </p:txBody>
      </p:sp>
    </p:spTree>
    <p:extLst>
      <p:ext uri="{BB962C8B-B14F-4D97-AF65-F5344CB8AC3E}">
        <p14:creationId xmlns:p14="http://schemas.microsoft.com/office/powerpoint/2010/main" val="15840274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4000">
        <p14:reveal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C2394629-8F96-41DE-9771-A48E7EF3C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Espace réservé du contenu 3" descr="Une image contenant artisanat, rose, Papier couché, Papier de bricolage&#10;&#10;Description générée automatiquement">
            <a:extLst>
              <a:ext uri="{FF2B5EF4-FFF2-40B4-BE49-F238E27FC236}">
                <a16:creationId xmlns:a16="http://schemas.microsoft.com/office/drawing/2014/main" id="{4DD80097-FD0C-DD60-5AC6-D265EA556B2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7535" b="9681"/>
          <a:stretch/>
        </p:blipFill>
        <p:spPr>
          <a:xfrm rot="5400000">
            <a:off x="5740422" y="-436417"/>
            <a:ext cx="2964873" cy="3837707"/>
          </a:xfrm>
          <a:prstGeom prst="rect">
            <a:avLst/>
          </a:prstGeom>
        </p:spPr>
      </p:pic>
      <p:pic>
        <p:nvPicPr>
          <p:cNvPr id="5" name="Image 4" descr="Une image contenant meubles, habits, jeune enfant, chaise&#10;&#10;Description générée automatiquement">
            <a:extLst>
              <a:ext uri="{FF2B5EF4-FFF2-40B4-BE49-F238E27FC236}">
                <a16:creationId xmlns:a16="http://schemas.microsoft.com/office/drawing/2014/main" id="{A2D251C0-58D9-6DA8-E5AD-0E6A9C8F71A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5" t="2" r="-61" b="6394"/>
          <a:stretch/>
        </p:blipFill>
        <p:spPr>
          <a:xfrm>
            <a:off x="5306292" y="3061855"/>
            <a:ext cx="3835422" cy="3780842"/>
          </a:xfrm>
          <a:prstGeom prst="rect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93B88902-B7B3-FD65-CEF5-0DE23934E0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316182"/>
            <a:ext cx="5304007" cy="3072463"/>
          </a:xfrm>
        </p:spPr>
        <p:txBody>
          <a:bodyPr anchor="b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FR" sz="42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CANTINE</a:t>
            </a:r>
            <a:br>
              <a:rPr lang="fr-FR" sz="3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r-FR" sz="2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Voici les petits tabliers rouges des petits pour le déjeuner et éviter de salir nos vêtements</a:t>
            </a:r>
          </a:p>
        </p:txBody>
      </p:sp>
    </p:spTree>
    <p:extLst>
      <p:ext uri="{BB962C8B-B14F-4D97-AF65-F5344CB8AC3E}">
        <p14:creationId xmlns:p14="http://schemas.microsoft.com/office/powerpoint/2010/main" val="17011471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4000">
        <p14:reveal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Slide Background">
            <a:extLst>
              <a:ext uri="{FF2B5EF4-FFF2-40B4-BE49-F238E27FC236}">
                <a16:creationId xmlns:a16="http://schemas.microsoft.com/office/drawing/2014/main" id="{9D768B77-8742-43A0-AF16-6AC4D378E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48B13CA8-CBEA-4805-955D-CEBE322365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3463118" cy="5486399"/>
          </a:xfrm>
          <a:prstGeom prst="rect">
            <a:avLst/>
          </a:prstGeom>
          <a:ln>
            <a:noFill/>
          </a:ln>
          <a:effectLst>
            <a:outerShdw blurRad="393700" dist="127000" dir="5400000" sx="95000" sy="95000" algn="t" rotWithShape="0">
              <a:srgbClr val="000000">
                <a:alpha val="3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3FEE0DA-EC48-B74D-6DC5-4FE804ED53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3793" y="2436477"/>
            <a:ext cx="3740206" cy="2206718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800"/>
              </a:spcAft>
            </a:pPr>
            <a:r>
              <a:rPr lang="en-US" sz="3500" b="1" dirty="0">
                <a:effectLst/>
                <a:latin typeface="+mn-lt"/>
              </a:rPr>
              <a:t>LE CHARIOT EST PRET A PARTIR </a:t>
            </a:r>
            <a:br>
              <a:rPr lang="en-US" sz="3500" b="1" dirty="0">
                <a:effectLst/>
                <a:latin typeface="+mn-lt"/>
              </a:rPr>
            </a:br>
            <a:r>
              <a:rPr lang="en-US" sz="3500" b="1" dirty="0">
                <a:effectLst/>
                <a:latin typeface="+mn-lt"/>
              </a:rPr>
              <a:t>EN CUISINE </a:t>
            </a:r>
            <a:br>
              <a:rPr lang="en-US" sz="3500" b="1" dirty="0">
                <a:effectLst/>
                <a:latin typeface="+mn-lt"/>
              </a:rPr>
            </a:br>
            <a:r>
              <a:rPr lang="en-US" sz="3500" b="1" dirty="0">
                <a:effectLst/>
                <a:latin typeface="+mn-lt"/>
              </a:rPr>
              <a:t>APRES LE SERVICE</a:t>
            </a:r>
            <a:endParaRPr lang="en-US" sz="3500" b="1" dirty="0">
              <a:latin typeface="+mn-lt"/>
            </a:endParaRPr>
          </a:p>
        </p:txBody>
      </p:sp>
      <p:pic>
        <p:nvPicPr>
          <p:cNvPr id="4" name="Image 3" descr="Une image contenant charrette à bras, intérieur, Snack, nourriture&#10;&#10;Description générée automatiquement">
            <a:extLst>
              <a:ext uri="{FF2B5EF4-FFF2-40B4-BE49-F238E27FC236}">
                <a16:creationId xmlns:a16="http://schemas.microsoft.com/office/drawing/2014/main" id="{E39AD7E7-DEA1-D777-2400-E78FF5E8640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8" t="6280" r="2" b="2578"/>
          <a:stretch/>
        </p:blipFill>
        <p:spPr>
          <a:xfrm>
            <a:off x="0" y="-1"/>
            <a:ext cx="5403793" cy="6858000"/>
          </a:xfrm>
          <a:prstGeom prst="rect">
            <a:avLst/>
          </a:prstGeom>
          <a:effectLst>
            <a:outerShdw blurRad="254000" dist="190500" dir="5580000" sx="90000" sy="90000" algn="ctr" rotWithShape="0">
              <a:srgbClr val="000000">
                <a:alpha val="2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286826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4000">
        <p14:reveal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 3" descr="Une image contenant Dessin d’enfant, dessin, art, tissu&#10;&#10;Description générée automatiquement">
            <a:extLst>
              <a:ext uri="{FF2B5EF4-FFF2-40B4-BE49-F238E27FC236}">
                <a16:creationId xmlns:a16="http://schemas.microsoft.com/office/drawing/2014/main" id="{1C6A83E1-420F-6C82-AD6A-ACBD5F11B42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2" r="26141" b="-1"/>
          <a:stretch/>
        </p:blipFill>
        <p:spPr>
          <a:xfrm rot="5400000">
            <a:off x="2088882" y="-197115"/>
            <a:ext cx="6858000" cy="725223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542696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8F9ACD8-9FF4-190A-2671-C17E4FD007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" y="2711017"/>
            <a:ext cx="3214257" cy="1435966"/>
          </a:xfrm>
        </p:spPr>
        <p:txBody>
          <a:bodyPr>
            <a:normAutofit/>
          </a:bodyPr>
          <a:lstStyle/>
          <a:p>
            <a:pPr algn="ctr"/>
            <a:r>
              <a:rPr lang="fr-FR" sz="3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GARDERIE PERISCOLAIRE</a:t>
            </a:r>
            <a:endParaRPr lang="fr-FR" sz="3800" b="1" dirty="0"/>
          </a:p>
        </p:txBody>
      </p:sp>
    </p:spTree>
    <p:extLst>
      <p:ext uri="{BB962C8B-B14F-4D97-AF65-F5344CB8AC3E}">
        <p14:creationId xmlns:p14="http://schemas.microsoft.com/office/powerpoint/2010/main" val="20391774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4000">
        <p14:reveal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9F1FFA9-D672-408C-9220-ADEEC6ABD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8348A459-12B0-9C7F-C5DF-0721BCA23D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40021" y="3998366"/>
            <a:ext cx="3679736" cy="2360869"/>
          </a:xfrm>
        </p:spPr>
        <p:txBody>
          <a:bodyPr>
            <a:norm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FR" sz="39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SYLVIE</a:t>
            </a:r>
            <a:endParaRPr lang="fr-FR" sz="3900" b="1" dirty="0"/>
          </a:p>
        </p:txBody>
      </p:sp>
      <p:pic>
        <p:nvPicPr>
          <p:cNvPr id="5" name="Image 4" descr="Une image contenant habits, Visage humain, sourire, personne&#10;&#10;Description générée automatiquement">
            <a:extLst>
              <a:ext uri="{FF2B5EF4-FFF2-40B4-BE49-F238E27FC236}">
                <a16:creationId xmlns:a16="http://schemas.microsoft.com/office/drawing/2014/main" id="{E0D3B75A-5D33-1AFA-E709-60F77161B9B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14439"/>
          <a:stretch/>
        </p:blipFill>
        <p:spPr>
          <a:xfrm>
            <a:off x="3675951" y="3194160"/>
            <a:ext cx="5465763" cy="3663839"/>
          </a:xfrm>
          <a:custGeom>
            <a:avLst/>
            <a:gdLst/>
            <a:ahLst/>
            <a:cxnLst/>
            <a:rect l="l" t="t" r="r" b="b"/>
            <a:pathLst>
              <a:path w="7287684" h="3694372">
                <a:moveTo>
                  <a:pt x="1047969" y="0"/>
                </a:moveTo>
                <a:lnTo>
                  <a:pt x="7287684" y="0"/>
                </a:lnTo>
                <a:lnTo>
                  <a:pt x="7287684" y="814388"/>
                </a:lnTo>
                <a:lnTo>
                  <a:pt x="7287684" y="3694372"/>
                </a:lnTo>
                <a:lnTo>
                  <a:pt x="471411" y="3694372"/>
                </a:lnTo>
                <a:lnTo>
                  <a:pt x="470992" y="3686621"/>
                </a:lnTo>
                <a:cubicBezTo>
                  <a:pt x="458999" y="3642419"/>
                  <a:pt x="427907" y="3602236"/>
                  <a:pt x="376383" y="3554015"/>
                </a:cubicBezTo>
                <a:cubicBezTo>
                  <a:pt x="315976" y="3500438"/>
                  <a:pt x="255568" y="3454003"/>
                  <a:pt x="170288" y="3407569"/>
                </a:cubicBezTo>
                <a:cubicBezTo>
                  <a:pt x="365723" y="3382565"/>
                  <a:pt x="163181" y="3296841"/>
                  <a:pt x="230695" y="3243263"/>
                </a:cubicBezTo>
                <a:cubicBezTo>
                  <a:pt x="369276" y="3221831"/>
                  <a:pt x="479431" y="3393282"/>
                  <a:pt x="667759" y="3343275"/>
                </a:cubicBezTo>
                <a:cubicBezTo>
                  <a:pt x="440344" y="3196828"/>
                  <a:pt x="184501" y="3150393"/>
                  <a:pt x="17493" y="2953940"/>
                </a:cubicBezTo>
                <a:cubicBezTo>
                  <a:pt x="56580" y="2911078"/>
                  <a:pt x="95667" y="2953940"/>
                  <a:pt x="127647" y="2936081"/>
                </a:cubicBezTo>
                <a:cubicBezTo>
                  <a:pt x="127647" y="2925365"/>
                  <a:pt x="500751" y="2993232"/>
                  <a:pt x="522071" y="2714625"/>
                </a:cubicBezTo>
                <a:cubicBezTo>
                  <a:pt x="529178" y="2714625"/>
                  <a:pt x="536285" y="2714625"/>
                  <a:pt x="543391" y="2703909"/>
                </a:cubicBezTo>
                <a:cubicBezTo>
                  <a:pt x="582478" y="2664619"/>
                  <a:pt x="546945" y="2571750"/>
                  <a:pt x="610905" y="2564606"/>
                </a:cubicBezTo>
                <a:cubicBezTo>
                  <a:pt x="681973" y="2557462"/>
                  <a:pt x="749487" y="2525315"/>
                  <a:pt x="824107" y="2543175"/>
                </a:cubicBezTo>
                <a:cubicBezTo>
                  <a:pt x="880961" y="2557462"/>
                  <a:pt x="941368" y="2575322"/>
                  <a:pt x="1001776" y="2575322"/>
                </a:cubicBezTo>
                <a:cubicBezTo>
                  <a:pt x="1065736" y="2575322"/>
                  <a:pt x="1154570" y="2696766"/>
                  <a:pt x="1193658" y="2536031"/>
                </a:cubicBezTo>
                <a:cubicBezTo>
                  <a:pt x="1193658" y="2528888"/>
                  <a:pt x="1303812" y="2546747"/>
                  <a:pt x="1364219" y="2553891"/>
                </a:cubicBezTo>
                <a:cubicBezTo>
                  <a:pt x="1413966" y="2561035"/>
                  <a:pt x="1474374" y="2593181"/>
                  <a:pt x="1509907" y="2528888"/>
                </a:cubicBezTo>
                <a:cubicBezTo>
                  <a:pt x="1527674" y="2489596"/>
                  <a:pt x="1442393" y="2418159"/>
                  <a:pt x="1367772" y="2411015"/>
                </a:cubicBezTo>
                <a:cubicBezTo>
                  <a:pt x="1300259" y="2403872"/>
                  <a:pt x="1232745" y="2396728"/>
                  <a:pt x="1168784" y="2411015"/>
                </a:cubicBezTo>
                <a:cubicBezTo>
                  <a:pt x="1090610" y="2428875"/>
                  <a:pt x="1047969" y="2400300"/>
                  <a:pt x="1026649" y="2336007"/>
                </a:cubicBezTo>
                <a:cubicBezTo>
                  <a:pt x="1001776" y="2268141"/>
                  <a:pt x="955582" y="2232422"/>
                  <a:pt x="891621" y="2200275"/>
                </a:cubicBezTo>
                <a:cubicBezTo>
                  <a:pt x="735273" y="2121694"/>
                  <a:pt x="586032" y="2028825"/>
                  <a:pt x="415470" y="1982390"/>
                </a:cubicBezTo>
                <a:cubicBezTo>
                  <a:pt x="383490" y="1975246"/>
                  <a:pt x="344403" y="1960959"/>
                  <a:pt x="330189" y="1900238"/>
                </a:cubicBezTo>
                <a:cubicBezTo>
                  <a:pt x="792127" y="1993106"/>
                  <a:pt x="1211424" y="2232422"/>
                  <a:pt x="1687576" y="2218135"/>
                </a:cubicBezTo>
                <a:cubicBezTo>
                  <a:pt x="1559654" y="2143125"/>
                  <a:pt x="1406860" y="2139554"/>
                  <a:pt x="1268278" y="2085975"/>
                </a:cubicBezTo>
                <a:cubicBezTo>
                  <a:pt x="1367772" y="2046685"/>
                  <a:pt x="1460160" y="2089547"/>
                  <a:pt x="1552548" y="2110978"/>
                </a:cubicBezTo>
                <a:cubicBezTo>
                  <a:pt x="1630722" y="2128837"/>
                  <a:pt x="1701789" y="2132410"/>
                  <a:pt x="1708896" y="2021681"/>
                </a:cubicBezTo>
                <a:cubicBezTo>
                  <a:pt x="1708896" y="2010965"/>
                  <a:pt x="1708896" y="2003821"/>
                  <a:pt x="1708896" y="1993106"/>
                </a:cubicBezTo>
                <a:cubicBezTo>
                  <a:pt x="1680469" y="1946672"/>
                  <a:pt x="1641382" y="1925240"/>
                  <a:pt x="1591635" y="1910953"/>
                </a:cubicBezTo>
                <a:cubicBezTo>
                  <a:pt x="1563208" y="1903809"/>
                  <a:pt x="1524121" y="1889522"/>
                  <a:pt x="1524121" y="1857375"/>
                </a:cubicBezTo>
                <a:cubicBezTo>
                  <a:pt x="1527674" y="1735931"/>
                  <a:pt x="1431733" y="1700212"/>
                  <a:pt x="1339346" y="1664493"/>
                </a:cubicBezTo>
                <a:cubicBezTo>
                  <a:pt x="1389093" y="1603772"/>
                  <a:pt x="1431733" y="1646635"/>
                  <a:pt x="1470820" y="1643062"/>
                </a:cubicBezTo>
                <a:cubicBezTo>
                  <a:pt x="1495694" y="1639491"/>
                  <a:pt x="1520567" y="1635919"/>
                  <a:pt x="1520567" y="1603772"/>
                </a:cubicBezTo>
                <a:cubicBezTo>
                  <a:pt x="1520567" y="1578769"/>
                  <a:pt x="1509907" y="1546622"/>
                  <a:pt x="1485034" y="1546622"/>
                </a:cubicBezTo>
                <a:cubicBezTo>
                  <a:pt x="1328686" y="1543050"/>
                  <a:pt x="1239851" y="1371600"/>
                  <a:pt x="1076396" y="1371600"/>
                </a:cubicBezTo>
                <a:cubicBezTo>
                  <a:pt x="976902" y="1371600"/>
                  <a:pt x="1126144" y="1275159"/>
                  <a:pt x="1044416" y="1235869"/>
                </a:cubicBezTo>
                <a:cubicBezTo>
                  <a:pt x="1026649" y="1225153"/>
                  <a:pt x="1094163" y="1210866"/>
                  <a:pt x="1122590" y="1214437"/>
                </a:cubicBezTo>
                <a:cubicBezTo>
                  <a:pt x="1151017" y="1218009"/>
                  <a:pt x="1175891" y="1243013"/>
                  <a:pt x="1211424" y="1225153"/>
                </a:cubicBezTo>
                <a:cubicBezTo>
                  <a:pt x="1229191" y="1160860"/>
                  <a:pt x="1182997" y="1135856"/>
                  <a:pt x="1140357" y="1117997"/>
                </a:cubicBezTo>
                <a:cubicBezTo>
                  <a:pt x="1047969" y="1075135"/>
                  <a:pt x="955582" y="1025129"/>
                  <a:pt x="852534" y="1010841"/>
                </a:cubicBezTo>
                <a:cubicBezTo>
                  <a:pt x="817001" y="1007269"/>
                  <a:pt x="795680" y="989409"/>
                  <a:pt x="799234" y="953690"/>
                </a:cubicBezTo>
                <a:cubicBezTo>
                  <a:pt x="806340" y="907256"/>
                  <a:pt x="841874" y="921544"/>
                  <a:pt x="870301" y="925115"/>
                </a:cubicBezTo>
                <a:cubicBezTo>
                  <a:pt x="888068" y="928688"/>
                  <a:pt x="905835" y="939403"/>
                  <a:pt x="923602" y="914400"/>
                </a:cubicBezTo>
                <a:cubicBezTo>
                  <a:pt x="611794" y="724198"/>
                  <a:pt x="409919" y="684684"/>
                  <a:pt x="132090" y="589415"/>
                </a:cubicBezTo>
                <a:lnTo>
                  <a:pt x="31922" y="552917"/>
                </a:lnTo>
                <a:lnTo>
                  <a:pt x="26859" y="541335"/>
                </a:lnTo>
                <a:cubicBezTo>
                  <a:pt x="20137" y="534929"/>
                  <a:pt x="8953" y="532232"/>
                  <a:pt x="0" y="527681"/>
                </a:cubicBezTo>
                <a:cubicBezTo>
                  <a:pt x="5969" y="516305"/>
                  <a:pt x="7617" y="502963"/>
                  <a:pt x="17905" y="493550"/>
                </a:cubicBezTo>
                <a:cubicBezTo>
                  <a:pt x="23947" y="488022"/>
                  <a:pt x="35344" y="487159"/>
                  <a:pt x="44763" y="486724"/>
                </a:cubicBezTo>
                <a:lnTo>
                  <a:pt x="165722" y="483650"/>
                </a:lnTo>
                <a:lnTo>
                  <a:pt x="193385" y="498723"/>
                </a:lnTo>
                <a:cubicBezTo>
                  <a:pt x="210263" y="511671"/>
                  <a:pt x="227142" y="525066"/>
                  <a:pt x="315976" y="535781"/>
                </a:cubicBezTo>
                <a:cubicBezTo>
                  <a:pt x="401257" y="546497"/>
                  <a:pt x="479431" y="582216"/>
                  <a:pt x="575372" y="525066"/>
                </a:cubicBezTo>
                <a:cubicBezTo>
                  <a:pt x="639332" y="485775"/>
                  <a:pt x="742380" y="528637"/>
                  <a:pt x="820554" y="560785"/>
                </a:cubicBezTo>
                <a:cubicBezTo>
                  <a:pt x="884515" y="589360"/>
                  <a:pt x="948475" y="596503"/>
                  <a:pt x="1033756" y="560785"/>
                </a:cubicBezTo>
                <a:cubicBezTo>
                  <a:pt x="955582" y="539354"/>
                  <a:pt x="895175" y="521494"/>
                  <a:pt x="834767" y="507206"/>
                </a:cubicBezTo>
                <a:cubicBezTo>
                  <a:pt x="785020" y="496491"/>
                  <a:pt x="756593" y="471488"/>
                  <a:pt x="760147" y="417909"/>
                </a:cubicBezTo>
                <a:cubicBezTo>
                  <a:pt x="760147" y="389334"/>
                  <a:pt x="749487" y="350044"/>
                  <a:pt x="785020" y="335757"/>
                </a:cubicBezTo>
                <a:cubicBezTo>
                  <a:pt x="813447" y="321469"/>
                  <a:pt x="852534" y="335757"/>
                  <a:pt x="866748" y="360759"/>
                </a:cubicBezTo>
                <a:cubicBezTo>
                  <a:pt x="884515" y="407194"/>
                  <a:pt x="902281" y="450056"/>
                  <a:pt x="962689" y="453629"/>
                </a:cubicBezTo>
                <a:cubicBezTo>
                  <a:pt x="1044416" y="460771"/>
                  <a:pt x="998222" y="432197"/>
                  <a:pt x="984009" y="396478"/>
                </a:cubicBezTo>
                <a:cubicBezTo>
                  <a:pt x="969795" y="357188"/>
                  <a:pt x="1012436" y="346472"/>
                  <a:pt x="1040863" y="353615"/>
                </a:cubicBezTo>
                <a:cubicBezTo>
                  <a:pt x="1147464" y="385763"/>
                  <a:pt x="1257618" y="328613"/>
                  <a:pt x="1367772" y="375047"/>
                </a:cubicBezTo>
                <a:cubicBezTo>
                  <a:pt x="1339346" y="260747"/>
                  <a:pt x="1278938" y="210741"/>
                  <a:pt x="1151017" y="192881"/>
                </a:cubicBezTo>
                <a:cubicBezTo>
                  <a:pt x="1104823" y="189310"/>
                  <a:pt x="1055076" y="196453"/>
                  <a:pt x="1012436" y="164306"/>
                </a:cubicBezTo>
                <a:cubicBezTo>
                  <a:pt x="987562" y="146447"/>
                  <a:pt x="962689" y="125016"/>
                  <a:pt x="980456" y="89297"/>
                </a:cubicBezTo>
                <a:cubicBezTo>
                  <a:pt x="991116" y="64294"/>
                  <a:pt x="1019542" y="64294"/>
                  <a:pt x="1044416" y="71437"/>
                </a:cubicBezTo>
                <a:cubicBezTo>
                  <a:pt x="1147464" y="110728"/>
                  <a:pt x="1257618" y="121444"/>
                  <a:pt x="1364219" y="135731"/>
                </a:cubicBezTo>
                <a:cubicBezTo>
                  <a:pt x="1381986" y="139303"/>
                  <a:pt x="1399753" y="146447"/>
                  <a:pt x="1417520" y="110728"/>
                </a:cubicBezTo>
                <a:cubicBezTo>
                  <a:pt x="1293152" y="78581"/>
                  <a:pt x="1172337" y="35719"/>
                  <a:pt x="1047969" y="0"/>
                </a:cubicBezTo>
                <a:close/>
              </a:path>
            </a:pathLst>
          </a:custGeom>
        </p:spPr>
      </p:pic>
      <p:pic>
        <p:nvPicPr>
          <p:cNvPr id="4" name="Image 3" descr="Une image contenant Visage humain, habits, sourire, personne&#10;&#10;Description générée automatiquement">
            <a:extLst>
              <a:ext uri="{FF2B5EF4-FFF2-40B4-BE49-F238E27FC236}">
                <a16:creationId xmlns:a16="http://schemas.microsoft.com/office/drawing/2014/main" id="{A45355AD-3C1F-F8E9-3273-3357D5DBC5B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41" r="2" b="24438"/>
          <a:stretch/>
        </p:blipFill>
        <p:spPr>
          <a:xfrm>
            <a:off x="3539715" y="1"/>
            <a:ext cx="5604285" cy="3126712"/>
          </a:xfrm>
          <a:custGeom>
            <a:avLst/>
            <a:gdLst/>
            <a:ahLst/>
            <a:cxnLst/>
            <a:rect l="l" t="t" r="r" b="b"/>
            <a:pathLst>
              <a:path w="7472381" h="3055043">
                <a:moveTo>
                  <a:pt x="638975" y="0"/>
                </a:moveTo>
                <a:lnTo>
                  <a:pt x="7472381" y="0"/>
                </a:lnTo>
                <a:lnTo>
                  <a:pt x="7472381" y="2579984"/>
                </a:lnTo>
                <a:lnTo>
                  <a:pt x="7472381" y="3055043"/>
                </a:lnTo>
                <a:lnTo>
                  <a:pt x="6992676" y="3055043"/>
                </a:lnTo>
                <a:lnTo>
                  <a:pt x="1946893" y="3055043"/>
                </a:lnTo>
                <a:cubicBezTo>
                  <a:pt x="1801205" y="2983605"/>
                  <a:pt x="1662624" y="2897880"/>
                  <a:pt x="1506276" y="2855018"/>
                </a:cubicBezTo>
                <a:cubicBezTo>
                  <a:pt x="1399675" y="2826443"/>
                  <a:pt x="1296627" y="2776437"/>
                  <a:pt x="1314394" y="2626417"/>
                </a:cubicBezTo>
                <a:cubicBezTo>
                  <a:pt x="1317947" y="2583555"/>
                  <a:pt x="1289520" y="2551409"/>
                  <a:pt x="1246880" y="2562124"/>
                </a:cubicBezTo>
                <a:cubicBezTo>
                  <a:pt x="1165153" y="2583555"/>
                  <a:pt x="1126065" y="2522833"/>
                  <a:pt x="1079872" y="2476399"/>
                </a:cubicBezTo>
                <a:cubicBezTo>
                  <a:pt x="998144" y="2394247"/>
                  <a:pt x="919970" y="2308520"/>
                  <a:pt x="788495" y="2294233"/>
                </a:cubicBezTo>
                <a:cubicBezTo>
                  <a:pt x="813369" y="2229939"/>
                  <a:pt x="856009" y="2237083"/>
                  <a:pt x="895097" y="2251371"/>
                </a:cubicBezTo>
                <a:cubicBezTo>
                  <a:pt x="998144" y="2287090"/>
                  <a:pt x="1101192" y="2326380"/>
                  <a:pt x="1204239" y="2362099"/>
                </a:cubicBezTo>
                <a:cubicBezTo>
                  <a:pt x="1271754" y="2383530"/>
                  <a:pt x="1339267" y="2415677"/>
                  <a:pt x="1428102" y="2390674"/>
                </a:cubicBezTo>
                <a:cubicBezTo>
                  <a:pt x="1349928" y="2262087"/>
                  <a:pt x="1218453" y="2237083"/>
                  <a:pt x="1111852" y="2197793"/>
                </a:cubicBezTo>
                <a:cubicBezTo>
                  <a:pt x="980377" y="2147787"/>
                  <a:pt x="902203" y="2054918"/>
                  <a:pt x="806262" y="1947762"/>
                </a:cubicBezTo>
                <a:cubicBezTo>
                  <a:pt x="902203" y="1919187"/>
                  <a:pt x="962610" y="1997768"/>
                  <a:pt x="1040785" y="1994196"/>
                </a:cubicBezTo>
                <a:cubicBezTo>
                  <a:pt x="1044338" y="1983480"/>
                  <a:pt x="1051445" y="1962049"/>
                  <a:pt x="1051445" y="1962049"/>
                </a:cubicBezTo>
                <a:cubicBezTo>
                  <a:pt x="923523" y="1904899"/>
                  <a:pt x="866670" y="1797743"/>
                  <a:pt x="845349" y="1665583"/>
                </a:cubicBezTo>
                <a:cubicBezTo>
                  <a:pt x="838243" y="1597718"/>
                  <a:pt x="792049" y="1576287"/>
                  <a:pt x="745855" y="1544140"/>
                </a:cubicBezTo>
                <a:cubicBezTo>
                  <a:pt x="589507" y="1433411"/>
                  <a:pt x="422499" y="1333399"/>
                  <a:pt x="291024" y="1183381"/>
                </a:cubicBezTo>
                <a:cubicBezTo>
                  <a:pt x="443819" y="1201239"/>
                  <a:pt x="564633" y="1301252"/>
                  <a:pt x="724535" y="1344115"/>
                </a:cubicBezTo>
                <a:cubicBezTo>
                  <a:pt x="596614" y="1179808"/>
                  <a:pt x="429605" y="1094083"/>
                  <a:pt x="276811" y="994071"/>
                </a:cubicBezTo>
                <a:cubicBezTo>
                  <a:pt x="205743" y="947637"/>
                  <a:pt x="141783" y="890486"/>
                  <a:pt x="60055" y="865484"/>
                </a:cubicBezTo>
                <a:cubicBezTo>
                  <a:pt x="31628" y="858340"/>
                  <a:pt x="-18119" y="840481"/>
                  <a:pt x="6755" y="790474"/>
                </a:cubicBezTo>
                <a:cubicBezTo>
                  <a:pt x="28075" y="747612"/>
                  <a:pt x="67162" y="761900"/>
                  <a:pt x="102696" y="772614"/>
                </a:cubicBezTo>
                <a:cubicBezTo>
                  <a:pt x="187976" y="801190"/>
                  <a:pt x="280364" y="801190"/>
                  <a:pt x="397625" y="801190"/>
                </a:cubicBezTo>
                <a:cubicBezTo>
                  <a:pt x="298131" y="665458"/>
                  <a:pt x="116909" y="708321"/>
                  <a:pt x="31628" y="565446"/>
                </a:cubicBezTo>
                <a:cubicBezTo>
                  <a:pt x="138229" y="540444"/>
                  <a:pt x="219957" y="590450"/>
                  <a:pt x="305237" y="601165"/>
                </a:cubicBezTo>
                <a:cubicBezTo>
                  <a:pt x="383412" y="611881"/>
                  <a:pt x="401178" y="586877"/>
                  <a:pt x="383412" y="508296"/>
                </a:cubicBezTo>
                <a:cubicBezTo>
                  <a:pt x="354985" y="386853"/>
                  <a:pt x="397625" y="326130"/>
                  <a:pt x="511333" y="358278"/>
                </a:cubicBezTo>
                <a:cubicBezTo>
                  <a:pt x="617934" y="390424"/>
                  <a:pt x="628594" y="343990"/>
                  <a:pt x="600167" y="276124"/>
                </a:cubicBezTo>
                <a:cubicBezTo>
                  <a:pt x="557527" y="176112"/>
                  <a:pt x="603720" y="97531"/>
                  <a:pt x="635701" y="11805"/>
                </a:cubicBezTo>
                <a:close/>
              </a:path>
            </a:pathLst>
          </a:cu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99B22646-0180-ED2D-BF64-6F9EC477C7BB}"/>
              </a:ext>
            </a:extLst>
          </p:cNvPr>
          <p:cNvSpPr txBox="1">
            <a:spLocks/>
          </p:cNvSpPr>
          <p:nvPr/>
        </p:nvSpPr>
        <p:spPr>
          <a:xfrm>
            <a:off x="0" y="67449"/>
            <a:ext cx="3679736" cy="23608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FR" sz="3600" b="1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GARDERIE DU MATIN ET DU SOIR</a:t>
            </a:r>
            <a:br>
              <a:rPr lang="fr-FR" sz="16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fr-FR" sz="16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fr-FR" sz="16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fr-FR" sz="16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r-FR" sz="3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GAELLE</a:t>
            </a:r>
            <a:endParaRPr lang="fr-FR" sz="3500" b="1" dirty="0"/>
          </a:p>
        </p:txBody>
      </p:sp>
    </p:spTree>
    <p:extLst>
      <p:ext uri="{BB962C8B-B14F-4D97-AF65-F5344CB8AC3E}">
        <p14:creationId xmlns:p14="http://schemas.microsoft.com/office/powerpoint/2010/main" val="25451724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4000">
        <p14:reveal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9">
            <a:extLst>
              <a:ext uri="{FF2B5EF4-FFF2-40B4-BE49-F238E27FC236}">
                <a16:creationId xmlns:a16="http://schemas.microsoft.com/office/drawing/2014/main" id="{C2394629-8F96-41DE-9771-A48E7EF3C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 3" descr="Une image contenant bâtiment, capture d’écran, plein air, art&#10;&#10;Description générée automatiquement">
            <a:extLst>
              <a:ext uri="{FF2B5EF4-FFF2-40B4-BE49-F238E27FC236}">
                <a16:creationId xmlns:a16="http://schemas.microsoft.com/office/drawing/2014/main" id="{3E9B5935-979B-7279-7A1E-36F7531ABA9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-1" r="-2" b="-471"/>
          <a:stretch/>
        </p:blipFill>
        <p:spPr>
          <a:xfrm rot="5400000">
            <a:off x="726220" y="-726223"/>
            <a:ext cx="2951020" cy="4403461"/>
          </a:xfrm>
          <a:prstGeom prst="rect">
            <a:avLst/>
          </a:prstGeom>
        </p:spPr>
      </p:pic>
      <p:pic>
        <p:nvPicPr>
          <p:cNvPr id="5" name="Image 4" descr="Une image contenant ingénierie, machine, intérieur, plastique&#10;&#10;Description générée automatiquement">
            <a:extLst>
              <a:ext uri="{FF2B5EF4-FFF2-40B4-BE49-F238E27FC236}">
                <a16:creationId xmlns:a16="http://schemas.microsoft.com/office/drawing/2014/main" id="{BC9CF706-9477-20FB-1900-5FCFE1911CE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4" r="-2414" b="-533"/>
          <a:stretch/>
        </p:blipFill>
        <p:spPr>
          <a:xfrm rot="5400000">
            <a:off x="242452" y="2805548"/>
            <a:ext cx="3920839" cy="4405744"/>
          </a:xfrm>
          <a:prstGeom prst="rect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460E46A3-2C53-FF0C-4015-78FDD89AC16A}"/>
              </a:ext>
            </a:extLst>
          </p:cNvPr>
          <p:cNvSpPr txBox="1">
            <a:spLocks/>
          </p:cNvSpPr>
          <p:nvPr/>
        </p:nvSpPr>
        <p:spPr>
          <a:xfrm>
            <a:off x="5110043" y="1867565"/>
            <a:ext cx="3091848" cy="23608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200" b="1" dirty="0">
                <a:latin typeface="+mn-lt"/>
              </a:rPr>
              <a:t>LA</a:t>
            </a:r>
            <a:r>
              <a:rPr lang="fr-FR" sz="4200" dirty="0"/>
              <a:t> </a:t>
            </a:r>
            <a:r>
              <a:rPr lang="fr-FR" sz="4200" b="1" dirty="0">
                <a:latin typeface="+mn-lt"/>
              </a:rPr>
              <a:t>GARDERIE</a:t>
            </a:r>
          </a:p>
        </p:txBody>
      </p:sp>
    </p:spTree>
    <p:extLst>
      <p:ext uri="{BB962C8B-B14F-4D97-AF65-F5344CB8AC3E}">
        <p14:creationId xmlns:p14="http://schemas.microsoft.com/office/powerpoint/2010/main" val="30319624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4000">
        <p14:reveal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5" name="Rectangle 2054">
            <a:extLst>
              <a:ext uri="{FF2B5EF4-FFF2-40B4-BE49-F238E27FC236}">
                <a16:creationId xmlns:a16="http://schemas.microsoft.com/office/drawing/2014/main" id="{99F1FFA9-D672-408C-9220-ADEEC6ABD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DA89DEB-3562-C540-F872-292E232D91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729" y="674849"/>
            <a:ext cx="3629891" cy="182656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ctr" defTabSz="91440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</a:pPr>
            <a:r>
              <a:rPr kumimoji="0" lang="en-US" altLang="fr-FR" sz="4400" b="1" i="0" u="none" strike="noStrike" kern="1200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+mj-ea"/>
                <a:cs typeface="+mj-cs"/>
              </a:rPr>
              <a:t>SYLVIE</a:t>
            </a:r>
          </a:p>
          <a:p>
            <a:pPr marR="0" lvl="0" algn="ctr" defTabSz="91440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</a:pPr>
            <a:r>
              <a:rPr kumimoji="0" lang="en-US" altLang="fr-FR" sz="1900" b="1" i="0" u="none" strike="noStrike" cap="none" normalizeH="0" baseline="0" dirty="0">
                <a:ln>
                  <a:noFill/>
                </a:ln>
                <a:effectLst/>
              </a:rPr>
              <a:t>ATSEM</a:t>
            </a:r>
          </a:p>
          <a:p>
            <a:pPr marR="0" lvl="0" algn="ctr" defTabSz="91440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</a:pPr>
            <a:r>
              <a:rPr kumimoji="0" lang="en-US" altLang="fr-FR" sz="1900" b="1" i="0" u="none" strike="noStrike" cap="none" normalizeH="0" baseline="0" dirty="0">
                <a:ln>
                  <a:noFill/>
                </a:ln>
                <a:effectLst/>
              </a:rPr>
              <a:t>RESPONSABLE CANTINE ET GARDERIE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4E7A5DA-92B0-5DED-032C-444E8EF644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208" y="4356589"/>
            <a:ext cx="3525838" cy="122679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rtlCol="0" anchorCtr="0" compatLnSpc="1">
            <a:prstTxWarp prst="textNoShape">
              <a:avLst/>
            </a:prstTxWarp>
            <a:normAutofit fontScale="85000" lnSpcReduction="20000"/>
          </a:bodyPr>
          <a:lstStyle/>
          <a:p>
            <a:pPr marR="0" lvl="0" algn="ctr" defTabSz="91440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</a:pPr>
            <a:r>
              <a:rPr lang="en-US" altLang="fr-FR" sz="3800" b="1" dirty="0">
                <a:ea typeface="+mj-ea"/>
                <a:cs typeface="+mj-cs"/>
              </a:rPr>
              <a:t>ELISABETH (BABETH)</a:t>
            </a:r>
          </a:p>
          <a:p>
            <a:pPr algn="ctr" defTabSz="91440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fr-FR" altLang="fr-FR" sz="2500" b="1" dirty="0"/>
              <a:t>Agent de service </a:t>
            </a:r>
            <a:endParaRPr lang="en-US" altLang="fr-FR" sz="2500" b="1" dirty="0">
              <a:ea typeface="+mj-ea"/>
              <a:cs typeface="+mj-cs"/>
            </a:endParaRPr>
          </a:p>
          <a:p>
            <a:pPr marL="0" marR="0" lvl="0" indent="-228600" defTabSz="91440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en-US" altLang="fr-FR" sz="1700" b="0" i="0" u="none" strike="noStrike" cap="none" normalizeH="0" baseline="0" dirty="0">
              <a:ln>
                <a:noFill/>
              </a:ln>
              <a:effectLst/>
            </a:endParaRPr>
          </a:p>
        </p:txBody>
      </p:sp>
      <p:pic>
        <p:nvPicPr>
          <p:cNvPr id="2050" name="Image 2" descr="Une image contenant habits, Visage humain, sourire, personne&#10;&#10;Description générée automatiquement">
            <a:extLst>
              <a:ext uri="{FF2B5EF4-FFF2-40B4-BE49-F238E27FC236}">
                <a16:creationId xmlns:a16="http://schemas.microsoft.com/office/drawing/2014/main" id="{2C749E85-0240-5EAD-068D-9F43E1A05A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6768"/>
          <a:stretch/>
        </p:blipFill>
        <p:spPr bwMode="auto">
          <a:xfrm>
            <a:off x="3678237" y="-4"/>
            <a:ext cx="5465763" cy="3694372"/>
          </a:xfrm>
          <a:custGeom>
            <a:avLst/>
            <a:gdLst/>
            <a:ahLst/>
            <a:cxnLst/>
            <a:rect l="l" t="t" r="r" b="b"/>
            <a:pathLst>
              <a:path w="7287684" h="3694372">
                <a:moveTo>
                  <a:pt x="1047969" y="0"/>
                </a:moveTo>
                <a:lnTo>
                  <a:pt x="7287684" y="0"/>
                </a:lnTo>
                <a:lnTo>
                  <a:pt x="7287684" y="814388"/>
                </a:lnTo>
                <a:lnTo>
                  <a:pt x="7287684" y="3694372"/>
                </a:lnTo>
                <a:lnTo>
                  <a:pt x="471411" y="3694372"/>
                </a:lnTo>
                <a:lnTo>
                  <a:pt x="470992" y="3686621"/>
                </a:lnTo>
                <a:cubicBezTo>
                  <a:pt x="458999" y="3642419"/>
                  <a:pt x="427907" y="3602236"/>
                  <a:pt x="376383" y="3554015"/>
                </a:cubicBezTo>
                <a:cubicBezTo>
                  <a:pt x="315976" y="3500438"/>
                  <a:pt x="255568" y="3454003"/>
                  <a:pt x="170288" y="3407569"/>
                </a:cubicBezTo>
                <a:cubicBezTo>
                  <a:pt x="365723" y="3382565"/>
                  <a:pt x="163181" y="3296841"/>
                  <a:pt x="230695" y="3243263"/>
                </a:cubicBezTo>
                <a:cubicBezTo>
                  <a:pt x="369276" y="3221831"/>
                  <a:pt x="479431" y="3393282"/>
                  <a:pt x="667759" y="3343275"/>
                </a:cubicBezTo>
                <a:cubicBezTo>
                  <a:pt x="440344" y="3196828"/>
                  <a:pt x="184501" y="3150393"/>
                  <a:pt x="17493" y="2953940"/>
                </a:cubicBezTo>
                <a:cubicBezTo>
                  <a:pt x="56580" y="2911078"/>
                  <a:pt x="95667" y="2953940"/>
                  <a:pt x="127647" y="2936081"/>
                </a:cubicBezTo>
                <a:cubicBezTo>
                  <a:pt x="127647" y="2925365"/>
                  <a:pt x="500751" y="2993232"/>
                  <a:pt x="522071" y="2714625"/>
                </a:cubicBezTo>
                <a:cubicBezTo>
                  <a:pt x="529178" y="2714625"/>
                  <a:pt x="536285" y="2714625"/>
                  <a:pt x="543391" y="2703909"/>
                </a:cubicBezTo>
                <a:cubicBezTo>
                  <a:pt x="582478" y="2664619"/>
                  <a:pt x="546945" y="2571750"/>
                  <a:pt x="610905" y="2564606"/>
                </a:cubicBezTo>
                <a:cubicBezTo>
                  <a:pt x="681973" y="2557462"/>
                  <a:pt x="749487" y="2525315"/>
                  <a:pt x="824107" y="2543175"/>
                </a:cubicBezTo>
                <a:cubicBezTo>
                  <a:pt x="880961" y="2557462"/>
                  <a:pt x="941368" y="2575322"/>
                  <a:pt x="1001776" y="2575322"/>
                </a:cubicBezTo>
                <a:cubicBezTo>
                  <a:pt x="1065736" y="2575322"/>
                  <a:pt x="1154570" y="2696766"/>
                  <a:pt x="1193658" y="2536031"/>
                </a:cubicBezTo>
                <a:cubicBezTo>
                  <a:pt x="1193658" y="2528888"/>
                  <a:pt x="1303812" y="2546747"/>
                  <a:pt x="1364219" y="2553891"/>
                </a:cubicBezTo>
                <a:cubicBezTo>
                  <a:pt x="1413966" y="2561035"/>
                  <a:pt x="1474374" y="2593181"/>
                  <a:pt x="1509907" y="2528888"/>
                </a:cubicBezTo>
                <a:cubicBezTo>
                  <a:pt x="1527674" y="2489596"/>
                  <a:pt x="1442393" y="2418159"/>
                  <a:pt x="1367772" y="2411015"/>
                </a:cubicBezTo>
                <a:cubicBezTo>
                  <a:pt x="1300259" y="2403872"/>
                  <a:pt x="1232745" y="2396728"/>
                  <a:pt x="1168784" y="2411015"/>
                </a:cubicBezTo>
                <a:cubicBezTo>
                  <a:pt x="1090610" y="2428875"/>
                  <a:pt x="1047969" y="2400300"/>
                  <a:pt x="1026649" y="2336007"/>
                </a:cubicBezTo>
                <a:cubicBezTo>
                  <a:pt x="1001776" y="2268141"/>
                  <a:pt x="955582" y="2232422"/>
                  <a:pt x="891621" y="2200275"/>
                </a:cubicBezTo>
                <a:cubicBezTo>
                  <a:pt x="735273" y="2121694"/>
                  <a:pt x="586032" y="2028825"/>
                  <a:pt x="415470" y="1982390"/>
                </a:cubicBezTo>
                <a:cubicBezTo>
                  <a:pt x="383490" y="1975246"/>
                  <a:pt x="344403" y="1960959"/>
                  <a:pt x="330189" y="1900238"/>
                </a:cubicBezTo>
                <a:cubicBezTo>
                  <a:pt x="792127" y="1993106"/>
                  <a:pt x="1211424" y="2232422"/>
                  <a:pt x="1687576" y="2218135"/>
                </a:cubicBezTo>
                <a:cubicBezTo>
                  <a:pt x="1559654" y="2143125"/>
                  <a:pt x="1406860" y="2139554"/>
                  <a:pt x="1268278" y="2085975"/>
                </a:cubicBezTo>
                <a:cubicBezTo>
                  <a:pt x="1367772" y="2046685"/>
                  <a:pt x="1460160" y="2089547"/>
                  <a:pt x="1552548" y="2110978"/>
                </a:cubicBezTo>
                <a:cubicBezTo>
                  <a:pt x="1630722" y="2128837"/>
                  <a:pt x="1701789" y="2132410"/>
                  <a:pt x="1708896" y="2021681"/>
                </a:cubicBezTo>
                <a:cubicBezTo>
                  <a:pt x="1708896" y="2010965"/>
                  <a:pt x="1708896" y="2003821"/>
                  <a:pt x="1708896" y="1993106"/>
                </a:cubicBezTo>
                <a:cubicBezTo>
                  <a:pt x="1680469" y="1946672"/>
                  <a:pt x="1641382" y="1925240"/>
                  <a:pt x="1591635" y="1910953"/>
                </a:cubicBezTo>
                <a:cubicBezTo>
                  <a:pt x="1563208" y="1903809"/>
                  <a:pt x="1524121" y="1889522"/>
                  <a:pt x="1524121" y="1857375"/>
                </a:cubicBezTo>
                <a:cubicBezTo>
                  <a:pt x="1527674" y="1735931"/>
                  <a:pt x="1431733" y="1700212"/>
                  <a:pt x="1339346" y="1664493"/>
                </a:cubicBezTo>
                <a:cubicBezTo>
                  <a:pt x="1389093" y="1603772"/>
                  <a:pt x="1431733" y="1646635"/>
                  <a:pt x="1470820" y="1643062"/>
                </a:cubicBezTo>
                <a:cubicBezTo>
                  <a:pt x="1495694" y="1639491"/>
                  <a:pt x="1520567" y="1635919"/>
                  <a:pt x="1520567" y="1603772"/>
                </a:cubicBezTo>
                <a:cubicBezTo>
                  <a:pt x="1520567" y="1578769"/>
                  <a:pt x="1509907" y="1546622"/>
                  <a:pt x="1485034" y="1546622"/>
                </a:cubicBezTo>
                <a:cubicBezTo>
                  <a:pt x="1328686" y="1543050"/>
                  <a:pt x="1239851" y="1371600"/>
                  <a:pt x="1076396" y="1371600"/>
                </a:cubicBezTo>
                <a:cubicBezTo>
                  <a:pt x="976902" y="1371600"/>
                  <a:pt x="1126144" y="1275159"/>
                  <a:pt x="1044416" y="1235869"/>
                </a:cubicBezTo>
                <a:cubicBezTo>
                  <a:pt x="1026649" y="1225153"/>
                  <a:pt x="1094163" y="1210866"/>
                  <a:pt x="1122590" y="1214437"/>
                </a:cubicBezTo>
                <a:cubicBezTo>
                  <a:pt x="1151017" y="1218009"/>
                  <a:pt x="1175891" y="1243013"/>
                  <a:pt x="1211424" y="1225153"/>
                </a:cubicBezTo>
                <a:cubicBezTo>
                  <a:pt x="1229191" y="1160860"/>
                  <a:pt x="1182997" y="1135856"/>
                  <a:pt x="1140357" y="1117997"/>
                </a:cubicBezTo>
                <a:cubicBezTo>
                  <a:pt x="1047969" y="1075135"/>
                  <a:pt x="955582" y="1025129"/>
                  <a:pt x="852534" y="1010841"/>
                </a:cubicBezTo>
                <a:cubicBezTo>
                  <a:pt x="817001" y="1007269"/>
                  <a:pt x="795680" y="989409"/>
                  <a:pt x="799234" y="953690"/>
                </a:cubicBezTo>
                <a:cubicBezTo>
                  <a:pt x="806340" y="907256"/>
                  <a:pt x="841874" y="921544"/>
                  <a:pt x="870301" y="925115"/>
                </a:cubicBezTo>
                <a:cubicBezTo>
                  <a:pt x="888068" y="928688"/>
                  <a:pt x="905835" y="939403"/>
                  <a:pt x="923602" y="914400"/>
                </a:cubicBezTo>
                <a:cubicBezTo>
                  <a:pt x="611794" y="724198"/>
                  <a:pt x="409919" y="684684"/>
                  <a:pt x="132090" y="589415"/>
                </a:cubicBezTo>
                <a:lnTo>
                  <a:pt x="31922" y="552917"/>
                </a:lnTo>
                <a:lnTo>
                  <a:pt x="26859" y="541335"/>
                </a:lnTo>
                <a:cubicBezTo>
                  <a:pt x="20137" y="534929"/>
                  <a:pt x="8953" y="532232"/>
                  <a:pt x="0" y="527681"/>
                </a:cubicBezTo>
                <a:cubicBezTo>
                  <a:pt x="5969" y="516305"/>
                  <a:pt x="7617" y="502963"/>
                  <a:pt x="17905" y="493550"/>
                </a:cubicBezTo>
                <a:cubicBezTo>
                  <a:pt x="23947" y="488022"/>
                  <a:pt x="35344" y="487159"/>
                  <a:pt x="44763" y="486724"/>
                </a:cubicBezTo>
                <a:lnTo>
                  <a:pt x="165722" y="483650"/>
                </a:lnTo>
                <a:lnTo>
                  <a:pt x="193385" y="498723"/>
                </a:lnTo>
                <a:cubicBezTo>
                  <a:pt x="210263" y="511671"/>
                  <a:pt x="227142" y="525066"/>
                  <a:pt x="315976" y="535781"/>
                </a:cubicBezTo>
                <a:cubicBezTo>
                  <a:pt x="401257" y="546497"/>
                  <a:pt x="479431" y="582216"/>
                  <a:pt x="575372" y="525066"/>
                </a:cubicBezTo>
                <a:cubicBezTo>
                  <a:pt x="639332" y="485775"/>
                  <a:pt x="742380" y="528637"/>
                  <a:pt x="820554" y="560785"/>
                </a:cubicBezTo>
                <a:cubicBezTo>
                  <a:pt x="884515" y="589360"/>
                  <a:pt x="948475" y="596503"/>
                  <a:pt x="1033756" y="560785"/>
                </a:cubicBezTo>
                <a:cubicBezTo>
                  <a:pt x="955582" y="539354"/>
                  <a:pt x="895175" y="521494"/>
                  <a:pt x="834767" y="507206"/>
                </a:cubicBezTo>
                <a:cubicBezTo>
                  <a:pt x="785020" y="496491"/>
                  <a:pt x="756593" y="471488"/>
                  <a:pt x="760147" y="417909"/>
                </a:cubicBezTo>
                <a:cubicBezTo>
                  <a:pt x="760147" y="389334"/>
                  <a:pt x="749487" y="350044"/>
                  <a:pt x="785020" y="335757"/>
                </a:cubicBezTo>
                <a:cubicBezTo>
                  <a:pt x="813447" y="321469"/>
                  <a:pt x="852534" y="335757"/>
                  <a:pt x="866748" y="360759"/>
                </a:cubicBezTo>
                <a:cubicBezTo>
                  <a:pt x="884515" y="407194"/>
                  <a:pt x="902281" y="450056"/>
                  <a:pt x="962689" y="453629"/>
                </a:cubicBezTo>
                <a:cubicBezTo>
                  <a:pt x="1044416" y="460771"/>
                  <a:pt x="998222" y="432197"/>
                  <a:pt x="984009" y="396478"/>
                </a:cubicBezTo>
                <a:cubicBezTo>
                  <a:pt x="969795" y="357188"/>
                  <a:pt x="1012436" y="346472"/>
                  <a:pt x="1040863" y="353615"/>
                </a:cubicBezTo>
                <a:cubicBezTo>
                  <a:pt x="1147464" y="385763"/>
                  <a:pt x="1257618" y="328613"/>
                  <a:pt x="1367772" y="375047"/>
                </a:cubicBezTo>
                <a:cubicBezTo>
                  <a:pt x="1339346" y="260747"/>
                  <a:pt x="1278938" y="210741"/>
                  <a:pt x="1151017" y="192881"/>
                </a:cubicBezTo>
                <a:cubicBezTo>
                  <a:pt x="1104823" y="189310"/>
                  <a:pt x="1055076" y="196453"/>
                  <a:pt x="1012436" y="164306"/>
                </a:cubicBezTo>
                <a:cubicBezTo>
                  <a:pt x="987562" y="146447"/>
                  <a:pt x="962689" y="125016"/>
                  <a:pt x="980456" y="89297"/>
                </a:cubicBezTo>
                <a:cubicBezTo>
                  <a:pt x="991116" y="64294"/>
                  <a:pt x="1019542" y="64294"/>
                  <a:pt x="1044416" y="71437"/>
                </a:cubicBezTo>
                <a:cubicBezTo>
                  <a:pt x="1147464" y="110728"/>
                  <a:pt x="1257618" y="121444"/>
                  <a:pt x="1364219" y="135731"/>
                </a:cubicBezTo>
                <a:cubicBezTo>
                  <a:pt x="1381986" y="139303"/>
                  <a:pt x="1399753" y="146447"/>
                  <a:pt x="1417520" y="110728"/>
                </a:cubicBezTo>
                <a:cubicBezTo>
                  <a:pt x="1293152" y="78581"/>
                  <a:pt x="1172337" y="35719"/>
                  <a:pt x="1047969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" name="Image 3" descr="Une image contenant Visage humain, habits, sourire, Accessoires et articles de fête&#10;&#10;Description générée automatiquement">
            <a:extLst>
              <a:ext uri="{FF2B5EF4-FFF2-40B4-BE49-F238E27FC236}">
                <a16:creationId xmlns:a16="http://schemas.microsoft.com/office/drawing/2014/main" id="{5AF71204-026E-DA52-940D-AC75351538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1" r="2" b="19616"/>
          <a:stretch/>
        </p:blipFill>
        <p:spPr bwMode="auto">
          <a:xfrm>
            <a:off x="3545046" y="3802961"/>
            <a:ext cx="5604285" cy="3055043"/>
          </a:xfrm>
          <a:custGeom>
            <a:avLst/>
            <a:gdLst/>
            <a:ahLst/>
            <a:cxnLst/>
            <a:rect l="l" t="t" r="r" b="b"/>
            <a:pathLst>
              <a:path w="7472381" h="3055043">
                <a:moveTo>
                  <a:pt x="638975" y="0"/>
                </a:moveTo>
                <a:lnTo>
                  <a:pt x="7472381" y="0"/>
                </a:lnTo>
                <a:lnTo>
                  <a:pt x="7472381" y="2579984"/>
                </a:lnTo>
                <a:lnTo>
                  <a:pt x="7472381" y="3055043"/>
                </a:lnTo>
                <a:lnTo>
                  <a:pt x="6992676" y="3055043"/>
                </a:lnTo>
                <a:lnTo>
                  <a:pt x="1946893" y="3055043"/>
                </a:lnTo>
                <a:cubicBezTo>
                  <a:pt x="1801205" y="2983605"/>
                  <a:pt x="1662624" y="2897880"/>
                  <a:pt x="1506276" y="2855018"/>
                </a:cubicBezTo>
                <a:cubicBezTo>
                  <a:pt x="1399675" y="2826443"/>
                  <a:pt x="1296627" y="2776437"/>
                  <a:pt x="1314394" y="2626417"/>
                </a:cubicBezTo>
                <a:cubicBezTo>
                  <a:pt x="1317947" y="2583555"/>
                  <a:pt x="1289520" y="2551409"/>
                  <a:pt x="1246880" y="2562124"/>
                </a:cubicBezTo>
                <a:cubicBezTo>
                  <a:pt x="1165153" y="2583555"/>
                  <a:pt x="1126065" y="2522833"/>
                  <a:pt x="1079872" y="2476399"/>
                </a:cubicBezTo>
                <a:cubicBezTo>
                  <a:pt x="998144" y="2394247"/>
                  <a:pt x="919970" y="2308520"/>
                  <a:pt x="788495" y="2294233"/>
                </a:cubicBezTo>
                <a:cubicBezTo>
                  <a:pt x="813369" y="2229939"/>
                  <a:pt x="856009" y="2237083"/>
                  <a:pt x="895097" y="2251371"/>
                </a:cubicBezTo>
                <a:cubicBezTo>
                  <a:pt x="998144" y="2287090"/>
                  <a:pt x="1101192" y="2326380"/>
                  <a:pt x="1204239" y="2362099"/>
                </a:cubicBezTo>
                <a:cubicBezTo>
                  <a:pt x="1271754" y="2383530"/>
                  <a:pt x="1339267" y="2415677"/>
                  <a:pt x="1428102" y="2390674"/>
                </a:cubicBezTo>
                <a:cubicBezTo>
                  <a:pt x="1349928" y="2262087"/>
                  <a:pt x="1218453" y="2237083"/>
                  <a:pt x="1111852" y="2197793"/>
                </a:cubicBezTo>
                <a:cubicBezTo>
                  <a:pt x="980377" y="2147787"/>
                  <a:pt x="902203" y="2054918"/>
                  <a:pt x="806262" y="1947762"/>
                </a:cubicBezTo>
                <a:cubicBezTo>
                  <a:pt x="902203" y="1919187"/>
                  <a:pt x="962610" y="1997768"/>
                  <a:pt x="1040785" y="1994196"/>
                </a:cubicBezTo>
                <a:cubicBezTo>
                  <a:pt x="1044338" y="1983480"/>
                  <a:pt x="1051445" y="1962049"/>
                  <a:pt x="1051445" y="1962049"/>
                </a:cubicBezTo>
                <a:cubicBezTo>
                  <a:pt x="923523" y="1904899"/>
                  <a:pt x="866670" y="1797743"/>
                  <a:pt x="845349" y="1665583"/>
                </a:cubicBezTo>
                <a:cubicBezTo>
                  <a:pt x="838243" y="1597718"/>
                  <a:pt x="792049" y="1576287"/>
                  <a:pt x="745855" y="1544140"/>
                </a:cubicBezTo>
                <a:cubicBezTo>
                  <a:pt x="589507" y="1433411"/>
                  <a:pt x="422499" y="1333399"/>
                  <a:pt x="291024" y="1183381"/>
                </a:cubicBezTo>
                <a:cubicBezTo>
                  <a:pt x="443819" y="1201239"/>
                  <a:pt x="564633" y="1301252"/>
                  <a:pt x="724535" y="1344115"/>
                </a:cubicBezTo>
                <a:cubicBezTo>
                  <a:pt x="596614" y="1179808"/>
                  <a:pt x="429605" y="1094083"/>
                  <a:pt x="276811" y="994071"/>
                </a:cubicBezTo>
                <a:cubicBezTo>
                  <a:pt x="205743" y="947637"/>
                  <a:pt x="141783" y="890486"/>
                  <a:pt x="60055" y="865484"/>
                </a:cubicBezTo>
                <a:cubicBezTo>
                  <a:pt x="31628" y="858340"/>
                  <a:pt x="-18119" y="840481"/>
                  <a:pt x="6755" y="790474"/>
                </a:cubicBezTo>
                <a:cubicBezTo>
                  <a:pt x="28075" y="747612"/>
                  <a:pt x="67162" y="761900"/>
                  <a:pt x="102696" y="772614"/>
                </a:cubicBezTo>
                <a:cubicBezTo>
                  <a:pt x="187976" y="801190"/>
                  <a:pt x="280364" y="801190"/>
                  <a:pt x="397625" y="801190"/>
                </a:cubicBezTo>
                <a:cubicBezTo>
                  <a:pt x="298131" y="665458"/>
                  <a:pt x="116909" y="708321"/>
                  <a:pt x="31628" y="565446"/>
                </a:cubicBezTo>
                <a:cubicBezTo>
                  <a:pt x="138229" y="540444"/>
                  <a:pt x="219957" y="590450"/>
                  <a:pt x="305237" y="601165"/>
                </a:cubicBezTo>
                <a:cubicBezTo>
                  <a:pt x="383412" y="611881"/>
                  <a:pt x="401178" y="586877"/>
                  <a:pt x="383412" y="508296"/>
                </a:cubicBezTo>
                <a:cubicBezTo>
                  <a:pt x="354985" y="386853"/>
                  <a:pt x="397625" y="326130"/>
                  <a:pt x="511333" y="358278"/>
                </a:cubicBezTo>
                <a:cubicBezTo>
                  <a:pt x="617934" y="390424"/>
                  <a:pt x="628594" y="343990"/>
                  <a:pt x="600167" y="276124"/>
                </a:cubicBezTo>
                <a:cubicBezTo>
                  <a:pt x="557527" y="176112"/>
                  <a:pt x="603720" y="97531"/>
                  <a:pt x="635701" y="1180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67E9CF6-BC3D-3CCD-AD47-91CAAC63CD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2104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189837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4000">
        <p14:reveal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C2394629-8F96-41DE-9771-A48E7EF3C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 3" descr="Une image contenant plein air, sol, habits, chaussures&#10;&#10;Description générée automatiquement">
            <a:extLst>
              <a:ext uri="{FF2B5EF4-FFF2-40B4-BE49-F238E27FC236}">
                <a16:creationId xmlns:a16="http://schemas.microsoft.com/office/drawing/2014/main" id="{8EEB20DC-3D71-2540-3005-D54D4D5203C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4" b="371"/>
          <a:stretch/>
        </p:blipFill>
        <p:spPr>
          <a:xfrm rot="5400000">
            <a:off x="5953781" y="-314979"/>
            <a:ext cx="2871807" cy="3501772"/>
          </a:xfrm>
          <a:prstGeom prst="rect">
            <a:avLst/>
          </a:prstGeom>
        </p:spPr>
      </p:pic>
      <p:pic>
        <p:nvPicPr>
          <p:cNvPr id="5" name="Espace réservé du contenu 4" descr="Une image contenant habits, plein air, personne, Hula hoop&#10;&#10;Description générée automatiquement">
            <a:extLst>
              <a:ext uri="{FF2B5EF4-FFF2-40B4-BE49-F238E27FC236}">
                <a16:creationId xmlns:a16="http://schemas.microsoft.com/office/drawing/2014/main" id="{D3D5F133-73BA-25E2-433D-58132D30B67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t="-763" b="-116"/>
          <a:stretch/>
        </p:blipFill>
        <p:spPr>
          <a:xfrm rot="5400000">
            <a:off x="5462012" y="3134454"/>
            <a:ext cx="3900335" cy="3546761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FA137250-5926-5F6C-0154-360783DB92A5}"/>
              </a:ext>
            </a:extLst>
          </p:cNvPr>
          <p:cNvSpPr txBox="1"/>
          <p:nvPr/>
        </p:nvSpPr>
        <p:spPr>
          <a:xfrm>
            <a:off x="523008" y="2769891"/>
            <a:ext cx="4592782" cy="13159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FR" sz="3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GOUTER SOUS LES TILLEULS</a:t>
            </a:r>
          </a:p>
        </p:txBody>
      </p:sp>
    </p:spTree>
    <p:extLst>
      <p:ext uri="{BB962C8B-B14F-4D97-AF65-F5344CB8AC3E}">
        <p14:creationId xmlns:p14="http://schemas.microsoft.com/office/powerpoint/2010/main" val="21679134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4000">
        <p14:reveal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C2394629-8F96-41DE-9771-A48E7EF3C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 3" descr="Une image contenant personne, habits, Visage humain&#10;&#10;Description générée automatiquement">
            <a:extLst>
              <a:ext uri="{FF2B5EF4-FFF2-40B4-BE49-F238E27FC236}">
                <a16:creationId xmlns:a16="http://schemas.microsoft.com/office/drawing/2014/main" id="{8EF6E4C3-7ACE-D565-4A0D-97CF2DDD61A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" r="4" b="-479"/>
          <a:stretch/>
        </p:blipFill>
        <p:spPr>
          <a:xfrm rot="5400000">
            <a:off x="544967" y="-547252"/>
            <a:ext cx="2867892" cy="3962400"/>
          </a:xfrm>
          <a:prstGeom prst="rect">
            <a:avLst/>
          </a:prstGeom>
        </p:spPr>
      </p:pic>
      <p:pic>
        <p:nvPicPr>
          <p:cNvPr id="5" name="Espace réservé du contenu 4" descr="Une image contenant habits, personne, chaise, jeune enfant&#10;&#10;Description générée automatiquement">
            <a:extLst>
              <a:ext uri="{FF2B5EF4-FFF2-40B4-BE49-F238E27FC236}">
                <a16:creationId xmlns:a16="http://schemas.microsoft.com/office/drawing/2014/main" id="{0E18D94B-5FCF-C7F2-CC26-7AB29F13343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" r="5576" b="-4"/>
          <a:stretch/>
        </p:blipFill>
        <p:spPr>
          <a:xfrm>
            <a:off x="-2288" y="2978727"/>
            <a:ext cx="3962400" cy="3893408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F6359944-9648-3C23-1CE1-DB03E7C2482E}"/>
              </a:ext>
            </a:extLst>
          </p:cNvPr>
          <p:cNvSpPr txBox="1"/>
          <p:nvPr/>
        </p:nvSpPr>
        <p:spPr>
          <a:xfrm>
            <a:off x="3960112" y="2406893"/>
            <a:ext cx="5181601" cy="20442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FR" sz="3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JEUX / MANIPULATION ET DESSINS</a:t>
            </a:r>
            <a:r>
              <a:rPr lang="fr-FR" sz="3800" b="1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FR" sz="3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LA GARDERIE</a:t>
            </a:r>
            <a:endParaRPr lang="fr-FR" sz="3800" b="1" dirty="0"/>
          </a:p>
        </p:txBody>
      </p:sp>
    </p:spTree>
    <p:extLst>
      <p:ext uri="{BB962C8B-B14F-4D97-AF65-F5344CB8AC3E}">
        <p14:creationId xmlns:p14="http://schemas.microsoft.com/office/powerpoint/2010/main" val="12936594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4000">
        <p14:reveal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CEF6118E-44FB-4509-B4D9-129052E4C6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Espace réservé du contenu 4" descr="Une image contenant personne, habits, Visage humain, intérieur&#10;&#10;Description générée automatiquement">
            <a:extLst>
              <a:ext uri="{FF2B5EF4-FFF2-40B4-BE49-F238E27FC236}">
                <a16:creationId xmlns:a16="http://schemas.microsoft.com/office/drawing/2014/main" id="{607AEC33-0860-2B10-F4E9-0F488C8882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68" r="34362" b="3"/>
          <a:stretch/>
        </p:blipFill>
        <p:spPr>
          <a:xfrm rot="5400000">
            <a:off x="4901758" y="-1011845"/>
            <a:ext cx="3228109" cy="5251798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0119FC10-0D32-9B2A-EFA3-7633843CB034}"/>
              </a:ext>
            </a:extLst>
          </p:cNvPr>
          <p:cNvSpPr txBox="1"/>
          <p:nvPr/>
        </p:nvSpPr>
        <p:spPr>
          <a:xfrm>
            <a:off x="-2284" y="2435095"/>
            <a:ext cx="3889912" cy="198780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 defTabSz="914400">
              <a:lnSpc>
                <a:spcPct val="90000"/>
              </a:lnSpc>
              <a:spcAft>
                <a:spcPts val="800"/>
              </a:spcAft>
            </a:pPr>
            <a:r>
              <a:rPr lang="en-US" sz="3800" b="1" dirty="0">
                <a:effectLst/>
              </a:rPr>
              <a:t>INFORMATIQUE </a:t>
            </a:r>
          </a:p>
          <a:p>
            <a:pPr algn="ctr" defTabSz="914400">
              <a:lnSpc>
                <a:spcPct val="90000"/>
              </a:lnSpc>
              <a:spcAft>
                <a:spcPts val="800"/>
              </a:spcAft>
            </a:pPr>
            <a:r>
              <a:rPr lang="en-US" sz="3800" b="1" dirty="0">
                <a:effectLst/>
              </a:rPr>
              <a:t>/ </a:t>
            </a:r>
          </a:p>
          <a:p>
            <a:pPr algn="ctr" defTabSz="914400">
              <a:lnSpc>
                <a:spcPct val="90000"/>
              </a:lnSpc>
              <a:spcAft>
                <a:spcPts val="800"/>
              </a:spcAft>
            </a:pPr>
            <a:r>
              <a:rPr lang="en-US" sz="3800" b="1" dirty="0">
                <a:effectLst/>
              </a:rPr>
              <a:t>JEUX</a:t>
            </a:r>
          </a:p>
        </p:txBody>
      </p:sp>
      <p:pic>
        <p:nvPicPr>
          <p:cNvPr id="4" name="Image 3" descr="Une image contenant texte, ordinateur, tableau blanc, mur&#10;&#10;Description générée automatiquement">
            <a:extLst>
              <a:ext uri="{FF2B5EF4-FFF2-40B4-BE49-F238E27FC236}">
                <a16:creationId xmlns:a16="http://schemas.microsoft.com/office/drawing/2014/main" id="{9994E4E3-0177-544C-7881-7648D6959C1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3" t="-1" r="7507" b="2152"/>
          <a:stretch/>
        </p:blipFill>
        <p:spPr>
          <a:xfrm rot="5400000">
            <a:off x="4753805" y="2467808"/>
            <a:ext cx="3526299" cy="5254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5214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4000">
        <p14:reveal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 3" descr="Une image contenant Dessin d’enfant, dessin, dessin humoristique, illustration&#10;&#10;Description générée automatiquement">
            <a:extLst>
              <a:ext uri="{FF2B5EF4-FFF2-40B4-BE49-F238E27FC236}">
                <a16:creationId xmlns:a16="http://schemas.microsoft.com/office/drawing/2014/main" id="{0C2C3E3A-BBF7-450D-B974-C681C007EF6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9320"/>
          <a:stretch/>
        </p:blipFill>
        <p:spPr>
          <a:xfrm rot="5400000">
            <a:off x="2088882" y="-197115"/>
            <a:ext cx="6858000" cy="725223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542696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E262958E-BC7C-F136-3DBF-BAD71B5C44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" y="1634836"/>
            <a:ext cx="3186547" cy="3588327"/>
          </a:xfrm>
        </p:spPr>
        <p:txBody>
          <a:bodyPr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FR" sz="26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LIVRET PERISCOLAIRE</a:t>
            </a:r>
            <a:br>
              <a:rPr lang="fr-FR" sz="24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fr-FR" sz="24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r-FR" sz="24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Réalisé par SYLVIE</a:t>
            </a:r>
            <a:br>
              <a:rPr lang="fr-FR" sz="24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fr-FR" sz="24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r-FR" sz="24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Avec la participation de Gaëlle, des Enfants, de Léo, Christine, Babeth, Sue-Ellen</a:t>
            </a:r>
            <a:br>
              <a:rPr lang="fr-FR" sz="24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fr-FR" sz="24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r-FR" sz="24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Merci</a:t>
            </a:r>
            <a:br>
              <a:rPr lang="fr-FR" sz="24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fr-FR" sz="2400" b="1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fr-FR" sz="2400" b="1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8F9D1EBF-5156-FB0C-33F2-8FD94B4E72EC}"/>
              </a:ext>
            </a:extLst>
          </p:cNvPr>
          <p:cNvSpPr txBox="1"/>
          <p:nvPr/>
        </p:nvSpPr>
        <p:spPr>
          <a:xfrm>
            <a:off x="-110839" y="5937749"/>
            <a:ext cx="3408220" cy="6135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FR" sz="13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Disponible en couleur sur le site de la Mairie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FR" sz="13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mairie.stjacutdelamer@wanadoo.fr</a:t>
            </a:r>
            <a:endParaRPr lang="fr-FR" sz="1300" dirty="0"/>
          </a:p>
        </p:txBody>
      </p:sp>
    </p:spTree>
    <p:extLst>
      <p:ext uri="{BB962C8B-B14F-4D97-AF65-F5344CB8AC3E}">
        <p14:creationId xmlns:p14="http://schemas.microsoft.com/office/powerpoint/2010/main" val="33814526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4000">
        <p14:reveal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" name="Slide Background">
            <a:extLst>
              <a:ext uri="{FF2B5EF4-FFF2-40B4-BE49-F238E27FC236}">
                <a16:creationId xmlns:a16="http://schemas.microsoft.com/office/drawing/2014/main" id="{AC40FFA8-CDA2-4745-9D0A-854FC4DBE2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9143998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47" name="Rectangle 42">
            <a:extLst>
              <a:ext uri="{FF2B5EF4-FFF2-40B4-BE49-F238E27FC236}">
                <a16:creationId xmlns:a16="http://schemas.microsoft.com/office/drawing/2014/main" id="{A031F918-6C2A-4C3F-8785-651FF6135C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2000" y="0"/>
            <a:ext cx="4572000" cy="6857999"/>
          </a:xfrm>
          <a:prstGeom prst="rect">
            <a:avLst/>
          </a:prstGeom>
          <a:ln>
            <a:noFill/>
          </a:ln>
          <a:effectLst>
            <a:outerShdw blurRad="228600" dist="190500" dir="7260000" sx="95000" sy="95000" algn="t" rotWithShape="0">
              <a:srgbClr val="000000">
                <a:alpha val="2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Espace réservé du contenu 4" descr="Une image contenant eau, plein air, Reliefs côtiers et océaniques, côte&#10;&#10;Description générée automatiquement">
            <a:extLst>
              <a:ext uri="{FF2B5EF4-FFF2-40B4-BE49-F238E27FC236}">
                <a16:creationId xmlns:a16="http://schemas.microsoft.com/office/drawing/2014/main" id="{A822B6EC-0251-07E6-C7B4-06025A4C3E0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25" r="2678" b="2"/>
          <a:stretch/>
        </p:blipFill>
        <p:spPr>
          <a:xfrm>
            <a:off x="18" y="3428998"/>
            <a:ext cx="4571980" cy="3429001"/>
          </a:xfrm>
          <a:prstGeom prst="rect">
            <a:avLst/>
          </a:prstGeom>
        </p:spPr>
      </p:pic>
      <p:pic>
        <p:nvPicPr>
          <p:cNvPr id="10" name="Image 9" descr="Une image contenant Police, Graphique, texte, logo&#10;&#10;Description générée automatiquement">
            <a:extLst>
              <a:ext uri="{FF2B5EF4-FFF2-40B4-BE49-F238E27FC236}">
                <a16:creationId xmlns:a16="http://schemas.microsoft.com/office/drawing/2014/main" id="{128C13AD-9677-9AE3-8CFA-571FB26B3CE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04" b="4"/>
          <a:stretch/>
        </p:blipFill>
        <p:spPr>
          <a:xfrm>
            <a:off x="4572000" y="-2"/>
            <a:ext cx="4572000" cy="3429001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E9998F86-C73F-FCED-E452-6F1C0E52E275}"/>
              </a:ext>
            </a:extLst>
          </p:cNvPr>
          <p:cNvSpPr txBox="1"/>
          <p:nvPr/>
        </p:nvSpPr>
        <p:spPr>
          <a:xfrm>
            <a:off x="0" y="1385080"/>
            <a:ext cx="4585854" cy="6588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FR" sz="3600" b="1" kern="100" dirty="0">
                <a:ln>
                  <a:noFill/>
                </a:ln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 PÉRISCOLAIRE</a:t>
            </a:r>
            <a:endParaRPr lang="fr-FR" sz="3600" b="1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227FA57A-F506-D9C6-2611-CBE0AB813318}"/>
              </a:ext>
            </a:extLst>
          </p:cNvPr>
          <p:cNvSpPr txBox="1"/>
          <p:nvPr/>
        </p:nvSpPr>
        <p:spPr>
          <a:xfrm>
            <a:off x="4571999" y="4604889"/>
            <a:ext cx="457200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3200" b="1" kern="100" dirty="0">
                <a:ln>
                  <a:noFill/>
                </a:ln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</a:t>
            </a:r>
          </a:p>
          <a:p>
            <a:pPr algn="ctr"/>
            <a:r>
              <a:rPr lang="fr-FR" sz="3200" b="1" kern="100" dirty="0">
                <a:ln>
                  <a:noFill/>
                </a:ln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SAINT JACUT DE LA MER</a:t>
            </a:r>
            <a:endParaRPr lang="fr-FR" sz="3200" b="1" dirty="0"/>
          </a:p>
        </p:txBody>
      </p:sp>
    </p:spTree>
    <p:extLst>
      <p:ext uri="{BB962C8B-B14F-4D97-AF65-F5344CB8AC3E}">
        <p14:creationId xmlns:p14="http://schemas.microsoft.com/office/powerpoint/2010/main" val="10846153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4000">
        <p14:reveal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5" name="Rectangle 2054">
            <a:extLst>
              <a:ext uri="{FF2B5EF4-FFF2-40B4-BE49-F238E27FC236}">
                <a16:creationId xmlns:a16="http://schemas.microsoft.com/office/drawing/2014/main" id="{99F1FFA9-D672-408C-9220-ADEEC6ABD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67E9CF6-BC3D-3CCD-AD47-91CAAC63CD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2104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pic>
        <p:nvPicPr>
          <p:cNvPr id="8" name="Image 4" descr="Une image contenant Visage humain, habits, sourire, personne&#10;&#10;Description générée automatiquement">
            <a:extLst>
              <a:ext uri="{FF2B5EF4-FFF2-40B4-BE49-F238E27FC236}">
                <a16:creationId xmlns:a16="http://schemas.microsoft.com/office/drawing/2014/main" id="{081F5408-3C65-2FAB-A70A-31542A928D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37"/>
          <a:stretch/>
        </p:blipFill>
        <p:spPr bwMode="auto">
          <a:xfrm>
            <a:off x="3908787" y="-37031"/>
            <a:ext cx="5232927" cy="3237431"/>
          </a:xfrm>
          <a:custGeom>
            <a:avLst/>
            <a:gdLst/>
            <a:ahLst/>
            <a:cxnLst/>
            <a:rect l="l" t="t" r="r" b="b"/>
            <a:pathLst>
              <a:path w="7287684" h="3694372">
                <a:moveTo>
                  <a:pt x="1047969" y="0"/>
                </a:moveTo>
                <a:lnTo>
                  <a:pt x="7287684" y="0"/>
                </a:lnTo>
                <a:lnTo>
                  <a:pt x="7287684" y="814388"/>
                </a:lnTo>
                <a:lnTo>
                  <a:pt x="7287684" y="3694372"/>
                </a:lnTo>
                <a:lnTo>
                  <a:pt x="471411" y="3694372"/>
                </a:lnTo>
                <a:lnTo>
                  <a:pt x="470992" y="3686621"/>
                </a:lnTo>
                <a:cubicBezTo>
                  <a:pt x="458999" y="3642419"/>
                  <a:pt x="427907" y="3602236"/>
                  <a:pt x="376383" y="3554015"/>
                </a:cubicBezTo>
                <a:cubicBezTo>
                  <a:pt x="315976" y="3500438"/>
                  <a:pt x="255568" y="3454003"/>
                  <a:pt x="170288" y="3407569"/>
                </a:cubicBezTo>
                <a:cubicBezTo>
                  <a:pt x="365723" y="3382565"/>
                  <a:pt x="163181" y="3296841"/>
                  <a:pt x="230695" y="3243263"/>
                </a:cubicBezTo>
                <a:cubicBezTo>
                  <a:pt x="369276" y="3221831"/>
                  <a:pt x="479431" y="3393282"/>
                  <a:pt x="667759" y="3343275"/>
                </a:cubicBezTo>
                <a:cubicBezTo>
                  <a:pt x="440344" y="3196828"/>
                  <a:pt x="184501" y="3150393"/>
                  <a:pt x="17493" y="2953940"/>
                </a:cubicBezTo>
                <a:cubicBezTo>
                  <a:pt x="56580" y="2911078"/>
                  <a:pt x="95667" y="2953940"/>
                  <a:pt x="127647" y="2936081"/>
                </a:cubicBezTo>
                <a:cubicBezTo>
                  <a:pt x="127647" y="2925365"/>
                  <a:pt x="500751" y="2993232"/>
                  <a:pt x="522071" y="2714625"/>
                </a:cubicBezTo>
                <a:cubicBezTo>
                  <a:pt x="529178" y="2714625"/>
                  <a:pt x="536285" y="2714625"/>
                  <a:pt x="543391" y="2703909"/>
                </a:cubicBezTo>
                <a:cubicBezTo>
                  <a:pt x="582478" y="2664619"/>
                  <a:pt x="546945" y="2571750"/>
                  <a:pt x="610905" y="2564606"/>
                </a:cubicBezTo>
                <a:cubicBezTo>
                  <a:pt x="681973" y="2557462"/>
                  <a:pt x="749487" y="2525315"/>
                  <a:pt x="824107" y="2543175"/>
                </a:cubicBezTo>
                <a:cubicBezTo>
                  <a:pt x="880961" y="2557462"/>
                  <a:pt x="941368" y="2575322"/>
                  <a:pt x="1001776" y="2575322"/>
                </a:cubicBezTo>
                <a:cubicBezTo>
                  <a:pt x="1065736" y="2575322"/>
                  <a:pt x="1154570" y="2696766"/>
                  <a:pt x="1193658" y="2536031"/>
                </a:cubicBezTo>
                <a:cubicBezTo>
                  <a:pt x="1193658" y="2528888"/>
                  <a:pt x="1303812" y="2546747"/>
                  <a:pt x="1364219" y="2553891"/>
                </a:cubicBezTo>
                <a:cubicBezTo>
                  <a:pt x="1413966" y="2561035"/>
                  <a:pt x="1474374" y="2593181"/>
                  <a:pt x="1509907" y="2528888"/>
                </a:cubicBezTo>
                <a:cubicBezTo>
                  <a:pt x="1527674" y="2489596"/>
                  <a:pt x="1442393" y="2418159"/>
                  <a:pt x="1367772" y="2411015"/>
                </a:cubicBezTo>
                <a:cubicBezTo>
                  <a:pt x="1300259" y="2403872"/>
                  <a:pt x="1232745" y="2396728"/>
                  <a:pt x="1168784" y="2411015"/>
                </a:cubicBezTo>
                <a:cubicBezTo>
                  <a:pt x="1090610" y="2428875"/>
                  <a:pt x="1047969" y="2400300"/>
                  <a:pt x="1026649" y="2336007"/>
                </a:cubicBezTo>
                <a:cubicBezTo>
                  <a:pt x="1001776" y="2268141"/>
                  <a:pt x="955582" y="2232422"/>
                  <a:pt x="891621" y="2200275"/>
                </a:cubicBezTo>
                <a:cubicBezTo>
                  <a:pt x="735273" y="2121694"/>
                  <a:pt x="586032" y="2028825"/>
                  <a:pt x="415470" y="1982390"/>
                </a:cubicBezTo>
                <a:cubicBezTo>
                  <a:pt x="383490" y="1975246"/>
                  <a:pt x="344403" y="1960959"/>
                  <a:pt x="330189" y="1900238"/>
                </a:cubicBezTo>
                <a:cubicBezTo>
                  <a:pt x="792127" y="1993106"/>
                  <a:pt x="1211424" y="2232422"/>
                  <a:pt x="1687576" y="2218135"/>
                </a:cubicBezTo>
                <a:cubicBezTo>
                  <a:pt x="1559654" y="2143125"/>
                  <a:pt x="1406860" y="2139554"/>
                  <a:pt x="1268278" y="2085975"/>
                </a:cubicBezTo>
                <a:cubicBezTo>
                  <a:pt x="1367772" y="2046685"/>
                  <a:pt x="1460160" y="2089547"/>
                  <a:pt x="1552548" y="2110978"/>
                </a:cubicBezTo>
                <a:cubicBezTo>
                  <a:pt x="1630722" y="2128837"/>
                  <a:pt x="1701789" y="2132410"/>
                  <a:pt x="1708896" y="2021681"/>
                </a:cubicBezTo>
                <a:cubicBezTo>
                  <a:pt x="1708896" y="2010965"/>
                  <a:pt x="1708896" y="2003821"/>
                  <a:pt x="1708896" y="1993106"/>
                </a:cubicBezTo>
                <a:cubicBezTo>
                  <a:pt x="1680469" y="1946672"/>
                  <a:pt x="1641382" y="1925240"/>
                  <a:pt x="1591635" y="1910953"/>
                </a:cubicBezTo>
                <a:cubicBezTo>
                  <a:pt x="1563208" y="1903809"/>
                  <a:pt x="1524121" y="1889522"/>
                  <a:pt x="1524121" y="1857375"/>
                </a:cubicBezTo>
                <a:cubicBezTo>
                  <a:pt x="1527674" y="1735931"/>
                  <a:pt x="1431733" y="1700212"/>
                  <a:pt x="1339346" y="1664493"/>
                </a:cubicBezTo>
                <a:cubicBezTo>
                  <a:pt x="1389093" y="1603772"/>
                  <a:pt x="1431733" y="1646635"/>
                  <a:pt x="1470820" y="1643062"/>
                </a:cubicBezTo>
                <a:cubicBezTo>
                  <a:pt x="1495694" y="1639491"/>
                  <a:pt x="1520567" y="1635919"/>
                  <a:pt x="1520567" y="1603772"/>
                </a:cubicBezTo>
                <a:cubicBezTo>
                  <a:pt x="1520567" y="1578769"/>
                  <a:pt x="1509907" y="1546622"/>
                  <a:pt x="1485034" y="1546622"/>
                </a:cubicBezTo>
                <a:cubicBezTo>
                  <a:pt x="1328686" y="1543050"/>
                  <a:pt x="1239851" y="1371600"/>
                  <a:pt x="1076396" y="1371600"/>
                </a:cubicBezTo>
                <a:cubicBezTo>
                  <a:pt x="976902" y="1371600"/>
                  <a:pt x="1126144" y="1275159"/>
                  <a:pt x="1044416" y="1235869"/>
                </a:cubicBezTo>
                <a:cubicBezTo>
                  <a:pt x="1026649" y="1225153"/>
                  <a:pt x="1094163" y="1210866"/>
                  <a:pt x="1122590" y="1214437"/>
                </a:cubicBezTo>
                <a:cubicBezTo>
                  <a:pt x="1151017" y="1218009"/>
                  <a:pt x="1175891" y="1243013"/>
                  <a:pt x="1211424" y="1225153"/>
                </a:cubicBezTo>
                <a:cubicBezTo>
                  <a:pt x="1229191" y="1160860"/>
                  <a:pt x="1182997" y="1135856"/>
                  <a:pt x="1140357" y="1117997"/>
                </a:cubicBezTo>
                <a:cubicBezTo>
                  <a:pt x="1047969" y="1075135"/>
                  <a:pt x="955582" y="1025129"/>
                  <a:pt x="852534" y="1010841"/>
                </a:cubicBezTo>
                <a:cubicBezTo>
                  <a:pt x="817001" y="1007269"/>
                  <a:pt x="795680" y="989409"/>
                  <a:pt x="799234" y="953690"/>
                </a:cubicBezTo>
                <a:cubicBezTo>
                  <a:pt x="806340" y="907256"/>
                  <a:pt x="841874" y="921544"/>
                  <a:pt x="870301" y="925115"/>
                </a:cubicBezTo>
                <a:cubicBezTo>
                  <a:pt x="888068" y="928688"/>
                  <a:pt x="905835" y="939403"/>
                  <a:pt x="923602" y="914400"/>
                </a:cubicBezTo>
                <a:cubicBezTo>
                  <a:pt x="611794" y="724198"/>
                  <a:pt x="409919" y="684684"/>
                  <a:pt x="132090" y="589415"/>
                </a:cubicBezTo>
                <a:lnTo>
                  <a:pt x="31922" y="552917"/>
                </a:lnTo>
                <a:lnTo>
                  <a:pt x="26859" y="541335"/>
                </a:lnTo>
                <a:cubicBezTo>
                  <a:pt x="20137" y="534929"/>
                  <a:pt x="8953" y="532232"/>
                  <a:pt x="0" y="527681"/>
                </a:cubicBezTo>
                <a:cubicBezTo>
                  <a:pt x="5969" y="516305"/>
                  <a:pt x="7617" y="502963"/>
                  <a:pt x="17905" y="493550"/>
                </a:cubicBezTo>
                <a:cubicBezTo>
                  <a:pt x="23947" y="488022"/>
                  <a:pt x="35344" y="487159"/>
                  <a:pt x="44763" y="486724"/>
                </a:cubicBezTo>
                <a:lnTo>
                  <a:pt x="165722" y="483650"/>
                </a:lnTo>
                <a:lnTo>
                  <a:pt x="193385" y="498723"/>
                </a:lnTo>
                <a:cubicBezTo>
                  <a:pt x="210263" y="511671"/>
                  <a:pt x="227142" y="525066"/>
                  <a:pt x="315976" y="535781"/>
                </a:cubicBezTo>
                <a:cubicBezTo>
                  <a:pt x="401257" y="546497"/>
                  <a:pt x="479431" y="582216"/>
                  <a:pt x="575372" y="525066"/>
                </a:cubicBezTo>
                <a:cubicBezTo>
                  <a:pt x="639332" y="485775"/>
                  <a:pt x="742380" y="528637"/>
                  <a:pt x="820554" y="560785"/>
                </a:cubicBezTo>
                <a:cubicBezTo>
                  <a:pt x="884515" y="589360"/>
                  <a:pt x="948475" y="596503"/>
                  <a:pt x="1033756" y="560785"/>
                </a:cubicBezTo>
                <a:cubicBezTo>
                  <a:pt x="955582" y="539354"/>
                  <a:pt x="895175" y="521494"/>
                  <a:pt x="834767" y="507206"/>
                </a:cubicBezTo>
                <a:cubicBezTo>
                  <a:pt x="785020" y="496491"/>
                  <a:pt x="756593" y="471488"/>
                  <a:pt x="760147" y="417909"/>
                </a:cubicBezTo>
                <a:cubicBezTo>
                  <a:pt x="760147" y="389334"/>
                  <a:pt x="749487" y="350044"/>
                  <a:pt x="785020" y="335757"/>
                </a:cubicBezTo>
                <a:cubicBezTo>
                  <a:pt x="813447" y="321469"/>
                  <a:pt x="852534" y="335757"/>
                  <a:pt x="866748" y="360759"/>
                </a:cubicBezTo>
                <a:cubicBezTo>
                  <a:pt x="884515" y="407194"/>
                  <a:pt x="902281" y="450056"/>
                  <a:pt x="962689" y="453629"/>
                </a:cubicBezTo>
                <a:cubicBezTo>
                  <a:pt x="1044416" y="460771"/>
                  <a:pt x="998222" y="432197"/>
                  <a:pt x="984009" y="396478"/>
                </a:cubicBezTo>
                <a:cubicBezTo>
                  <a:pt x="969795" y="357188"/>
                  <a:pt x="1012436" y="346472"/>
                  <a:pt x="1040863" y="353615"/>
                </a:cubicBezTo>
                <a:cubicBezTo>
                  <a:pt x="1147464" y="385763"/>
                  <a:pt x="1257618" y="328613"/>
                  <a:pt x="1367772" y="375047"/>
                </a:cubicBezTo>
                <a:cubicBezTo>
                  <a:pt x="1339346" y="260747"/>
                  <a:pt x="1278938" y="210741"/>
                  <a:pt x="1151017" y="192881"/>
                </a:cubicBezTo>
                <a:cubicBezTo>
                  <a:pt x="1104823" y="189310"/>
                  <a:pt x="1055076" y="196453"/>
                  <a:pt x="1012436" y="164306"/>
                </a:cubicBezTo>
                <a:cubicBezTo>
                  <a:pt x="987562" y="146447"/>
                  <a:pt x="962689" y="125016"/>
                  <a:pt x="980456" y="89297"/>
                </a:cubicBezTo>
                <a:cubicBezTo>
                  <a:pt x="991116" y="64294"/>
                  <a:pt x="1019542" y="64294"/>
                  <a:pt x="1044416" y="71437"/>
                </a:cubicBezTo>
                <a:cubicBezTo>
                  <a:pt x="1147464" y="110728"/>
                  <a:pt x="1257618" y="121444"/>
                  <a:pt x="1364219" y="135731"/>
                </a:cubicBezTo>
                <a:cubicBezTo>
                  <a:pt x="1381986" y="139303"/>
                  <a:pt x="1399753" y="146447"/>
                  <a:pt x="1417520" y="110728"/>
                </a:cubicBezTo>
                <a:cubicBezTo>
                  <a:pt x="1293152" y="78581"/>
                  <a:pt x="1172337" y="35719"/>
                  <a:pt x="1047969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AEF940D-0C6C-C6F8-41C7-9B7D404057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885" y="426997"/>
            <a:ext cx="3727902" cy="2074414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pPr algn="ctr" defTabSz="91440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fr-FR" altLang="fr-FR" sz="3800" b="1" dirty="0">
                <a:ea typeface="+mj-ea"/>
                <a:cs typeface="+mj-cs"/>
              </a:rPr>
              <a:t>GAELLE</a:t>
            </a:r>
          </a:p>
          <a:p>
            <a:pPr algn="ctr" defTabSz="91440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fr-FR" altLang="fr-FR" sz="1900" b="1" dirty="0">
                <a:ea typeface="+mj-ea"/>
                <a:cs typeface="+mj-cs"/>
              </a:rPr>
              <a:t>Agent de service et garderie </a:t>
            </a:r>
          </a:p>
          <a:p>
            <a:pPr algn="ctr" defTabSz="91440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fr-FR" altLang="fr-FR" sz="1900" b="1" dirty="0">
                <a:ea typeface="+mj-ea"/>
                <a:cs typeface="+mj-cs"/>
              </a:rPr>
              <a:t>matin et soir</a:t>
            </a:r>
          </a:p>
          <a:p>
            <a:pPr algn="ctr" defTabSz="91440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fr-FR" altLang="fr-FR" sz="4400" dirty="0">
              <a:latin typeface="+mj-lt"/>
              <a:ea typeface="+mj-ea"/>
              <a:cs typeface="+mj-cs"/>
            </a:endParaRPr>
          </a:p>
        </p:txBody>
      </p:sp>
      <p:pic>
        <p:nvPicPr>
          <p:cNvPr id="10" name="Image 5" descr="Une image contenant Visage humain, habits, sourire, personne&#10;&#10;Description générée automatiquement">
            <a:extLst>
              <a:ext uri="{FF2B5EF4-FFF2-40B4-BE49-F238E27FC236}">
                <a16:creationId xmlns:a16="http://schemas.microsoft.com/office/drawing/2014/main" id="{C77ECD9E-B7F6-0C8E-4EBD-92E0B01B65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930"/>
          <a:stretch/>
        </p:blipFill>
        <p:spPr bwMode="auto">
          <a:xfrm>
            <a:off x="3699164" y="3301565"/>
            <a:ext cx="5461758" cy="3556436"/>
          </a:xfrm>
          <a:custGeom>
            <a:avLst/>
            <a:gdLst/>
            <a:ahLst/>
            <a:cxnLst/>
            <a:rect l="l" t="t" r="r" b="b"/>
            <a:pathLst>
              <a:path w="7472381" h="3055043">
                <a:moveTo>
                  <a:pt x="638975" y="0"/>
                </a:moveTo>
                <a:lnTo>
                  <a:pt x="7472381" y="0"/>
                </a:lnTo>
                <a:lnTo>
                  <a:pt x="7472381" y="2579984"/>
                </a:lnTo>
                <a:lnTo>
                  <a:pt x="7472381" y="3055043"/>
                </a:lnTo>
                <a:lnTo>
                  <a:pt x="6992676" y="3055043"/>
                </a:lnTo>
                <a:lnTo>
                  <a:pt x="1946893" y="3055043"/>
                </a:lnTo>
                <a:cubicBezTo>
                  <a:pt x="1801205" y="2983605"/>
                  <a:pt x="1662624" y="2897880"/>
                  <a:pt x="1506276" y="2855018"/>
                </a:cubicBezTo>
                <a:cubicBezTo>
                  <a:pt x="1399675" y="2826443"/>
                  <a:pt x="1296627" y="2776437"/>
                  <a:pt x="1314394" y="2626417"/>
                </a:cubicBezTo>
                <a:cubicBezTo>
                  <a:pt x="1317947" y="2583555"/>
                  <a:pt x="1289520" y="2551409"/>
                  <a:pt x="1246880" y="2562124"/>
                </a:cubicBezTo>
                <a:cubicBezTo>
                  <a:pt x="1165153" y="2583555"/>
                  <a:pt x="1126065" y="2522833"/>
                  <a:pt x="1079872" y="2476399"/>
                </a:cubicBezTo>
                <a:cubicBezTo>
                  <a:pt x="998144" y="2394247"/>
                  <a:pt x="919970" y="2308520"/>
                  <a:pt x="788495" y="2294233"/>
                </a:cubicBezTo>
                <a:cubicBezTo>
                  <a:pt x="813369" y="2229939"/>
                  <a:pt x="856009" y="2237083"/>
                  <a:pt x="895097" y="2251371"/>
                </a:cubicBezTo>
                <a:cubicBezTo>
                  <a:pt x="998144" y="2287090"/>
                  <a:pt x="1101192" y="2326380"/>
                  <a:pt x="1204239" y="2362099"/>
                </a:cubicBezTo>
                <a:cubicBezTo>
                  <a:pt x="1271754" y="2383530"/>
                  <a:pt x="1339267" y="2415677"/>
                  <a:pt x="1428102" y="2390674"/>
                </a:cubicBezTo>
                <a:cubicBezTo>
                  <a:pt x="1349928" y="2262087"/>
                  <a:pt x="1218453" y="2237083"/>
                  <a:pt x="1111852" y="2197793"/>
                </a:cubicBezTo>
                <a:cubicBezTo>
                  <a:pt x="980377" y="2147787"/>
                  <a:pt x="902203" y="2054918"/>
                  <a:pt x="806262" y="1947762"/>
                </a:cubicBezTo>
                <a:cubicBezTo>
                  <a:pt x="902203" y="1919187"/>
                  <a:pt x="962610" y="1997768"/>
                  <a:pt x="1040785" y="1994196"/>
                </a:cubicBezTo>
                <a:cubicBezTo>
                  <a:pt x="1044338" y="1983480"/>
                  <a:pt x="1051445" y="1962049"/>
                  <a:pt x="1051445" y="1962049"/>
                </a:cubicBezTo>
                <a:cubicBezTo>
                  <a:pt x="923523" y="1904899"/>
                  <a:pt x="866670" y="1797743"/>
                  <a:pt x="845349" y="1665583"/>
                </a:cubicBezTo>
                <a:cubicBezTo>
                  <a:pt x="838243" y="1597718"/>
                  <a:pt x="792049" y="1576287"/>
                  <a:pt x="745855" y="1544140"/>
                </a:cubicBezTo>
                <a:cubicBezTo>
                  <a:pt x="589507" y="1433411"/>
                  <a:pt x="422499" y="1333399"/>
                  <a:pt x="291024" y="1183381"/>
                </a:cubicBezTo>
                <a:cubicBezTo>
                  <a:pt x="443819" y="1201239"/>
                  <a:pt x="564633" y="1301252"/>
                  <a:pt x="724535" y="1344115"/>
                </a:cubicBezTo>
                <a:cubicBezTo>
                  <a:pt x="596614" y="1179808"/>
                  <a:pt x="429605" y="1094083"/>
                  <a:pt x="276811" y="994071"/>
                </a:cubicBezTo>
                <a:cubicBezTo>
                  <a:pt x="205743" y="947637"/>
                  <a:pt x="141783" y="890486"/>
                  <a:pt x="60055" y="865484"/>
                </a:cubicBezTo>
                <a:cubicBezTo>
                  <a:pt x="31628" y="858340"/>
                  <a:pt x="-18119" y="840481"/>
                  <a:pt x="6755" y="790474"/>
                </a:cubicBezTo>
                <a:cubicBezTo>
                  <a:pt x="28075" y="747612"/>
                  <a:pt x="67162" y="761900"/>
                  <a:pt x="102696" y="772614"/>
                </a:cubicBezTo>
                <a:cubicBezTo>
                  <a:pt x="187976" y="801190"/>
                  <a:pt x="280364" y="801190"/>
                  <a:pt x="397625" y="801190"/>
                </a:cubicBezTo>
                <a:cubicBezTo>
                  <a:pt x="298131" y="665458"/>
                  <a:pt x="116909" y="708321"/>
                  <a:pt x="31628" y="565446"/>
                </a:cubicBezTo>
                <a:cubicBezTo>
                  <a:pt x="138229" y="540444"/>
                  <a:pt x="219957" y="590450"/>
                  <a:pt x="305237" y="601165"/>
                </a:cubicBezTo>
                <a:cubicBezTo>
                  <a:pt x="383412" y="611881"/>
                  <a:pt x="401178" y="586877"/>
                  <a:pt x="383412" y="508296"/>
                </a:cubicBezTo>
                <a:cubicBezTo>
                  <a:pt x="354985" y="386853"/>
                  <a:pt x="397625" y="326130"/>
                  <a:pt x="511333" y="358278"/>
                </a:cubicBezTo>
                <a:cubicBezTo>
                  <a:pt x="617934" y="390424"/>
                  <a:pt x="628594" y="343990"/>
                  <a:pt x="600167" y="276124"/>
                </a:cubicBezTo>
                <a:cubicBezTo>
                  <a:pt x="557527" y="176112"/>
                  <a:pt x="603720" y="97531"/>
                  <a:pt x="635701" y="1180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0440D2D-5E12-C852-D93A-217C854715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885" y="3922591"/>
            <a:ext cx="3727902" cy="2074414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pPr algn="ctr" defTabSz="91440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fr-FR" altLang="fr-FR" sz="3800" b="1" dirty="0">
                <a:ea typeface="+mj-ea"/>
                <a:cs typeface="+mj-cs"/>
              </a:rPr>
              <a:t>SUE-ELLEN</a:t>
            </a:r>
          </a:p>
          <a:p>
            <a:pPr algn="ctr" defTabSz="91440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fr-FR" altLang="fr-FR" sz="1900" b="1" dirty="0">
                <a:ea typeface="+mj-ea"/>
                <a:cs typeface="+mj-cs"/>
              </a:rPr>
              <a:t>Agent de service </a:t>
            </a:r>
          </a:p>
          <a:p>
            <a:pPr algn="ctr" defTabSz="91440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fr-FR" altLang="fr-FR" sz="4400" dirty="0"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1764806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4000">
        <p14:reveal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Slide Background">
            <a:extLst>
              <a:ext uri="{FF2B5EF4-FFF2-40B4-BE49-F238E27FC236}">
                <a16:creationId xmlns:a16="http://schemas.microsoft.com/office/drawing/2014/main" id="{C73BBEEF-B456-4A39-B44B-5A53E698A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9143998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FF03ACB5-CE29-5CF2-F80A-DB3CF64239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7650" y="2738551"/>
            <a:ext cx="5086350" cy="1339342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 algn="ctr"/>
            <a:r>
              <a:rPr lang="en-US" sz="4200" b="1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DÉPART DU PETIT TRAIN POUR LA CANTINE</a:t>
            </a:r>
          </a:p>
        </p:txBody>
      </p:sp>
      <p:pic>
        <p:nvPicPr>
          <p:cNvPr id="4" name="Image 3" descr="Une image contenant personne, habits, plein air, jeune enfant&#10;&#10;Description générée automatiquement">
            <a:extLst>
              <a:ext uri="{FF2B5EF4-FFF2-40B4-BE49-F238E27FC236}">
                <a16:creationId xmlns:a16="http://schemas.microsoft.com/office/drawing/2014/main" id="{69784C81-9CC2-3BC4-F578-8B067343DAE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85" r="2" b="3780"/>
          <a:stretch/>
        </p:blipFill>
        <p:spPr>
          <a:xfrm rot="5400000">
            <a:off x="324715" y="-324712"/>
            <a:ext cx="3408220" cy="4057650"/>
          </a:xfrm>
          <a:prstGeom prst="rect">
            <a:avLst/>
          </a:prstGeom>
        </p:spPr>
      </p:pic>
      <p:pic>
        <p:nvPicPr>
          <p:cNvPr id="5" name="Espace réservé du contenu 4" descr="Une image contenant habits, personne, jeune enfant, garçon&#10;&#10;Description générée automatiquement">
            <a:extLst>
              <a:ext uri="{FF2B5EF4-FFF2-40B4-BE49-F238E27FC236}">
                <a16:creationId xmlns:a16="http://schemas.microsoft.com/office/drawing/2014/main" id="{9F7ADB03-0CE4-919F-B80B-620A67B571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1" r="-4" b="-5"/>
          <a:stretch/>
        </p:blipFill>
        <p:spPr>
          <a:xfrm rot="5400000">
            <a:off x="324711" y="3125067"/>
            <a:ext cx="3408227" cy="4057650"/>
          </a:xfrm>
          <a:prstGeom prst="rect">
            <a:avLst/>
          </a:prstGeom>
        </p:spPr>
      </p:pic>
      <p:sp useBgFill="1">
        <p:nvSpPr>
          <p:cNvPr id="22" name="Rectangle 15">
            <a:extLst>
              <a:ext uri="{FF2B5EF4-FFF2-40B4-BE49-F238E27FC236}">
                <a16:creationId xmlns:a16="http://schemas.microsoft.com/office/drawing/2014/main" id="{8D4C30DC-5BCA-C5F0-6FAB-389D95CF0E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57650" y="5136739"/>
            <a:ext cx="5086349" cy="1705455"/>
          </a:xfrm>
          <a:prstGeom prst="rect">
            <a:avLst/>
          </a:prstGeom>
          <a:ln>
            <a:noFill/>
          </a:ln>
          <a:effectLst>
            <a:outerShdw blurRad="139700" dist="50800" dir="10200000" sx="93000" sy="93000" algn="t" rotWithShape="0">
              <a:srgbClr val="000000">
                <a:alpha val="2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67365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4000">
        <p14:reveal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273" name="Rectangle 10272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98E531F8-B298-5FEC-AC50-9A3B8FD0C5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653" y="2690235"/>
            <a:ext cx="3170238" cy="1477530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ctr" fontAlgn="base">
              <a:spcAft>
                <a:spcPct val="0"/>
              </a:spcAft>
              <a:buClrTx/>
              <a:buSzTx/>
              <a:tabLst/>
            </a:pPr>
            <a:r>
              <a:rPr kumimoji="0" lang="en-US" altLang="fr-FR" sz="42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RESTAURANT SCOLAIRE</a:t>
            </a:r>
          </a:p>
        </p:txBody>
      </p:sp>
      <p:pic>
        <p:nvPicPr>
          <p:cNvPr id="10241" name="Image 8" descr="Une image contenant plein air, ciel, bâtiment, propriété&#10;&#10;Description générée automatiquement">
            <a:extLst>
              <a:ext uri="{FF2B5EF4-FFF2-40B4-BE49-F238E27FC236}">
                <a16:creationId xmlns:a16="http://schemas.microsoft.com/office/drawing/2014/main" id="{4E75E3E3-F515-D14A-FC7F-D5C8928CF2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79" r="22764"/>
          <a:stretch/>
        </p:blipFill>
        <p:spPr bwMode="auto">
          <a:xfrm>
            <a:off x="3899345" y="10"/>
            <a:ext cx="5244655" cy="6857990"/>
          </a:xfrm>
          <a:prstGeom prst="rect">
            <a:avLst/>
          </a:prstGeom>
          <a:noFill/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id="{F058B5D5-5556-D7FB-BB11-4437F15874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87249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83065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4000">
        <p14:reveal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7F374D5C-5D62-4E43-AAD9-FEE979B58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5C2376A-D866-1B6C-F2E9-C137033098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51218" y="2475052"/>
            <a:ext cx="4474003" cy="1648000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4500" b="1" kern="1200" dirty="0">
                <a:solidFill>
                  <a:schemeClr val="tx1"/>
                </a:solidFill>
                <a:effectLst/>
                <a:latin typeface="+mn-lt"/>
                <a:ea typeface="+mj-ea"/>
                <a:cs typeface="+mj-cs"/>
              </a:rPr>
              <a:t>SANITAIRES </a:t>
            </a:r>
            <a:br>
              <a:rPr lang="en-US" sz="4500" b="1" kern="1200" dirty="0">
                <a:solidFill>
                  <a:schemeClr val="tx1"/>
                </a:solidFill>
                <a:effectLst/>
                <a:latin typeface="+mn-lt"/>
                <a:ea typeface="+mj-ea"/>
                <a:cs typeface="+mj-cs"/>
              </a:rPr>
            </a:br>
            <a:r>
              <a:rPr lang="en-US" sz="4500" b="1" kern="1200" dirty="0">
                <a:solidFill>
                  <a:schemeClr val="tx1"/>
                </a:solidFill>
                <a:effectLst/>
                <a:latin typeface="+mn-lt"/>
                <a:ea typeface="+mj-ea"/>
                <a:cs typeface="+mj-cs"/>
              </a:rPr>
              <a:t>DES PETITS</a:t>
            </a:r>
            <a:endParaRPr lang="en-US" sz="4500" b="1" kern="1200" dirty="0">
              <a:solidFill>
                <a:schemeClr val="tx1"/>
              </a:solidFill>
              <a:latin typeface="+mn-lt"/>
              <a:ea typeface="+mj-ea"/>
              <a:cs typeface="+mj-cs"/>
            </a:endParaRPr>
          </a:p>
        </p:txBody>
      </p:sp>
      <p:pic>
        <p:nvPicPr>
          <p:cNvPr id="5" name="Image 4" descr="Une image contenant intérieur, mur, salle de bain, Appareil sanitaire&#10;&#10;Description générée automatiquement">
            <a:extLst>
              <a:ext uri="{FF2B5EF4-FFF2-40B4-BE49-F238E27FC236}">
                <a16:creationId xmlns:a16="http://schemas.microsoft.com/office/drawing/2014/main" id="{1917F32F-D700-16F3-4795-A2699AC3B98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8" r="-2" b="-2"/>
          <a:stretch/>
        </p:blipFill>
        <p:spPr>
          <a:xfrm rot="5400000">
            <a:off x="266617" y="-266621"/>
            <a:ext cx="3382843" cy="3916083"/>
          </a:xfrm>
          <a:prstGeom prst="rect">
            <a:avLst/>
          </a:prstGeom>
        </p:spPr>
      </p:pic>
      <p:pic>
        <p:nvPicPr>
          <p:cNvPr id="4" name="Image 3" descr="Une image contenant mur, intérieur, salle de bain, texte&#10;&#10;Description générée automatiquement">
            <a:extLst>
              <a:ext uri="{FF2B5EF4-FFF2-40B4-BE49-F238E27FC236}">
                <a16:creationId xmlns:a16="http://schemas.microsoft.com/office/drawing/2014/main" id="{FEC99D51-CAB2-1DC7-4CC0-81AB1AB00B2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0" r="1038" b="-2"/>
          <a:stretch/>
        </p:blipFill>
        <p:spPr>
          <a:xfrm rot="5400000">
            <a:off x="237263" y="3237895"/>
            <a:ext cx="3441544" cy="3916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3620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4000">
        <p14:reveal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0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9143998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62" name="Rectangle 61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7A88143-1035-6798-E218-DB4E888B4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4" y="2533232"/>
            <a:ext cx="3544283" cy="1475508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sz="3800" b="1" kern="1200" dirty="0">
                <a:effectLst/>
                <a:latin typeface="Calibri "/>
              </a:rPr>
              <a:t>SANITAIRES </a:t>
            </a:r>
            <a:br>
              <a:rPr lang="en-US" sz="3800" b="1" kern="1200" dirty="0">
                <a:effectLst/>
                <a:latin typeface="Calibri "/>
              </a:rPr>
            </a:br>
            <a:r>
              <a:rPr lang="en-US" sz="3800" b="1" kern="1200" dirty="0">
                <a:effectLst/>
                <a:latin typeface="Calibri "/>
              </a:rPr>
              <a:t>DE LA CANTINE</a:t>
            </a:r>
            <a:endParaRPr lang="en-US" sz="3800" b="1" kern="1200" dirty="0">
              <a:latin typeface="Calibri "/>
            </a:endParaRPr>
          </a:p>
        </p:txBody>
      </p:sp>
      <p:pic>
        <p:nvPicPr>
          <p:cNvPr id="10" name="Espace réservé du contenu 9" descr="Une image contenant intérieur, mur, Appareil sanitaire, Accessoire de salle de bain&#10;&#10;Description générée automatiquement">
            <a:extLst>
              <a:ext uri="{FF2B5EF4-FFF2-40B4-BE49-F238E27FC236}">
                <a16:creationId xmlns:a16="http://schemas.microsoft.com/office/drawing/2014/main" id="{0ED5E4B2-0322-7D7D-FA0D-0D6B0068503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6" r="13046"/>
          <a:stretch/>
        </p:blipFill>
        <p:spPr>
          <a:xfrm>
            <a:off x="3340807" y="1167245"/>
            <a:ext cx="2833668" cy="4572003"/>
          </a:xfrm>
          <a:prstGeom prst="rect">
            <a:avLst/>
          </a:prstGeom>
        </p:spPr>
      </p:pic>
      <p:pic>
        <p:nvPicPr>
          <p:cNvPr id="11" name="Image 10" descr="Une image contenant texte, Dessin d’enfant&#10;&#10;Description générée automatiquement">
            <a:extLst>
              <a:ext uri="{FF2B5EF4-FFF2-40B4-BE49-F238E27FC236}">
                <a16:creationId xmlns:a16="http://schemas.microsoft.com/office/drawing/2014/main" id="{5F7F05B2-F60F-BDE7-EBA4-5BF9BA46C26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0" r="9325"/>
          <a:stretch/>
        </p:blipFill>
        <p:spPr>
          <a:xfrm>
            <a:off x="6305930" y="1167245"/>
            <a:ext cx="2838010" cy="4572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7145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4000">
        <p14:reveal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AEEC894-18F1-52D6-9236-C849668F61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0" y="2824950"/>
            <a:ext cx="3908475" cy="1193812"/>
          </a:xfrm>
        </p:spPr>
        <p:txBody>
          <a:bodyPr anchor="b">
            <a:noAutofit/>
          </a:bodyPr>
          <a:lstStyle/>
          <a:p>
            <a:pPr algn="ctr"/>
            <a:r>
              <a:rPr lang="fr-FR" sz="3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 RESTAURANT SCOLAIRE </a:t>
            </a:r>
            <a:endParaRPr lang="fr-FR" sz="3800" b="1" dirty="0"/>
          </a:p>
        </p:txBody>
      </p:sp>
      <p:pic>
        <p:nvPicPr>
          <p:cNvPr id="5" name="Image 4" descr="Une image contenant intérieur, mur, meubles, sol&#10;&#10;Description générée automatiquement">
            <a:extLst>
              <a:ext uri="{FF2B5EF4-FFF2-40B4-BE49-F238E27FC236}">
                <a16:creationId xmlns:a16="http://schemas.microsoft.com/office/drawing/2014/main" id="{2EB2DF4A-892E-01B1-D9B1-64BF92AB05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3" r="813" b="-4"/>
          <a:stretch/>
        </p:blipFill>
        <p:spPr>
          <a:xfrm>
            <a:off x="20" y="-18829"/>
            <a:ext cx="4364162" cy="3455514"/>
          </a:xfrm>
          <a:prstGeom prst="rect">
            <a:avLst/>
          </a:prstGeom>
        </p:spPr>
      </p:pic>
      <p:pic>
        <p:nvPicPr>
          <p:cNvPr id="4" name="Image 3" descr="Une image contenant meubles, intérieur, plafond, sol&#10;&#10;Description générée automatiquement">
            <a:extLst>
              <a:ext uri="{FF2B5EF4-FFF2-40B4-BE49-F238E27FC236}">
                <a16:creationId xmlns:a16="http://schemas.microsoft.com/office/drawing/2014/main" id="{CC0D17F6-3D13-0787-9C6E-DC8E0DEFEDE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1" t="3065" r="250" b="2"/>
          <a:stretch/>
        </p:blipFill>
        <p:spPr>
          <a:xfrm>
            <a:off x="19" y="3527552"/>
            <a:ext cx="4364163" cy="3342135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923615DC-F5A3-677C-DB79-DA387F11FC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92521" cy="6858000"/>
            <a:chOff x="12068638" y="0"/>
            <a:chExt cx="123362" cy="6858000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BCB2E658-9767-8805-2BCB-63F4F3AECE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BEA709A9-EE8C-7D2E-43D2-E8A342BA03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3527553"/>
              <a:ext cx="123362" cy="3330447"/>
            </a:xfrm>
            <a:prstGeom prst="rect">
              <a:avLst/>
            </a:prstGeom>
            <a:gradFill>
              <a:gsLst>
                <a:gs pos="27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22686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4000">
        <p14:reveal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Slide Background">
            <a:extLst>
              <a:ext uri="{FF2B5EF4-FFF2-40B4-BE49-F238E27FC236}">
                <a16:creationId xmlns:a16="http://schemas.microsoft.com/office/drawing/2014/main" id="{9D768B77-8742-43A0-AF16-6AC4D378E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48B13CA8-CBEA-4805-955D-CEBE322365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9144000" cy="4112915"/>
          </a:xfrm>
          <a:prstGeom prst="rect">
            <a:avLst/>
          </a:prstGeom>
          <a:ln>
            <a:noFill/>
          </a:ln>
          <a:effectLst>
            <a:outerShdw blurRad="596900" dist="381000" dir="8820000" sx="90000" sy="90000" algn="t" rotWithShape="0">
              <a:srgbClr val="000000">
                <a:alpha val="2666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BD6B7796-D6DD-0EB3-C7BA-28953B409C3C}"/>
              </a:ext>
            </a:extLst>
          </p:cNvPr>
          <p:cNvSpPr txBox="1"/>
          <p:nvPr/>
        </p:nvSpPr>
        <p:spPr>
          <a:xfrm>
            <a:off x="166251" y="2767373"/>
            <a:ext cx="4910940" cy="267530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800"/>
              </a:spcAft>
            </a:pPr>
            <a:r>
              <a:rPr lang="en-US" sz="3800" b="1" kern="1200" dirty="0">
                <a:solidFill>
                  <a:schemeClr val="tx1"/>
                </a:solidFill>
                <a:effectLst/>
                <a:ea typeface="+mj-ea"/>
                <a:cs typeface="+mj-cs"/>
              </a:rPr>
              <a:t>CANTINE</a:t>
            </a:r>
          </a:p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800"/>
              </a:spcAft>
            </a:pPr>
            <a:r>
              <a:rPr lang="en-US" sz="3800" b="1" kern="1200" dirty="0">
                <a:solidFill>
                  <a:schemeClr val="tx1"/>
                </a:solidFill>
                <a:effectLst/>
                <a:ea typeface="+mj-ea"/>
                <a:cs typeface="+mj-cs"/>
              </a:rPr>
              <a:t>PORTEMANTEAU</a:t>
            </a:r>
          </a:p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800"/>
              </a:spcAft>
            </a:pPr>
            <a:r>
              <a:rPr lang="en-US" sz="3800" b="1" kern="1200" dirty="0">
                <a:solidFill>
                  <a:schemeClr val="tx1"/>
                </a:solidFill>
                <a:effectLst/>
                <a:ea typeface="+mj-ea"/>
                <a:cs typeface="+mj-cs"/>
              </a:rPr>
              <a:t>(</a:t>
            </a:r>
            <a:r>
              <a:rPr lang="en-US" sz="3800" b="1" kern="1200" dirty="0" err="1">
                <a:solidFill>
                  <a:schemeClr val="tx1"/>
                </a:solidFill>
                <a:effectLst/>
                <a:ea typeface="+mj-ea"/>
                <a:cs typeface="+mj-cs"/>
              </a:rPr>
              <a:t>réalisé</a:t>
            </a:r>
            <a:r>
              <a:rPr lang="en-US" sz="3800" b="1" kern="1200" dirty="0">
                <a:solidFill>
                  <a:schemeClr val="tx1"/>
                </a:solidFill>
                <a:effectLst/>
                <a:ea typeface="+mj-ea"/>
                <a:cs typeface="+mj-cs"/>
              </a:rPr>
              <a:t> par les petits)</a:t>
            </a:r>
          </a:p>
        </p:txBody>
      </p:sp>
      <p:pic>
        <p:nvPicPr>
          <p:cNvPr id="4" name="Image 3" descr="Une image contenant texte&#10;&#10;Description générée automatiquement">
            <a:extLst>
              <a:ext uri="{FF2B5EF4-FFF2-40B4-BE49-F238E27FC236}">
                <a16:creationId xmlns:a16="http://schemas.microsoft.com/office/drawing/2014/main" id="{6446D784-AB86-EC03-D3CA-F88C449B02A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99"/>
          <a:stretch/>
        </p:blipFill>
        <p:spPr>
          <a:xfrm rot="10800000">
            <a:off x="5077195" y="4112928"/>
            <a:ext cx="4066802" cy="2745083"/>
          </a:xfrm>
          <a:prstGeom prst="rect">
            <a:avLst/>
          </a:prstGeom>
        </p:spPr>
      </p:pic>
      <p:pic>
        <p:nvPicPr>
          <p:cNvPr id="5" name="Image 4" descr="Une image contenant Dessin d’enfant, texte, Post-it, artisanat&#10;&#10;Description générée automatiquement">
            <a:extLst>
              <a:ext uri="{FF2B5EF4-FFF2-40B4-BE49-F238E27FC236}">
                <a16:creationId xmlns:a16="http://schemas.microsoft.com/office/drawing/2014/main" id="{25839A50-78E1-7B14-5806-857CF92DC8F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6" r="622" b="-4"/>
          <a:stretch/>
        </p:blipFill>
        <p:spPr>
          <a:xfrm rot="10800000">
            <a:off x="5077202" y="-11"/>
            <a:ext cx="4066801" cy="3990120"/>
          </a:xfrm>
          <a:prstGeom prst="rect">
            <a:avLst/>
          </a:prstGeom>
          <a:effectLst>
            <a:outerShdw blurRad="254000" dist="190500" dir="5580000" sx="90000" sy="90000" algn="ctr" rotWithShape="0">
              <a:srgbClr val="000000">
                <a:alpha val="2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732065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4000">
        <p14:reveal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226</TotalTime>
  <Words>212</Words>
  <Application>Microsoft Office PowerPoint</Application>
  <PresentationFormat>Affichage à l'écran (4:3)</PresentationFormat>
  <Paragraphs>44</Paragraphs>
  <Slides>24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24</vt:i4>
      </vt:variant>
    </vt:vector>
  </HeadingPairs>
  <TitlesOfParts>
    <vt:vector size="29" baseType="lpstr">
      <vt:lpstr>Arial</vt:lpstr>
      <vt:lpstr>Calibri</vt:lpstr>
      <vt:lpstr>Calibri </vt:lpstr>
      <vt:lpstr>Calibri Light</vt:lpstr>
      <vt:lpstr>Thème Office</vt:lpstr>
      <vt:lpstr>Présentation PowerPoint</vt:lpstr>
      <vt:lpstr>Présentation PowerPoint</vt:lpstr>
      <vt:lpstr>Présentation PowerPoint</vt:lpstr>
      <vt:lpstr>DÉPART DU PETIT TRAIN POUR LA CANTINE</vt:lpstr>
      <vt:lpstr>RESTAURANT SCOLAIRE</vt:lpstr>
      <vt:lpstr>SANITAIRES  DES PETITS</vt:lpstr>
      <vt:lpstr>SANITAIRES  DE LA CANTINE</vt:lpstr>
      <vt:lpstr>LE RESTAURANT SCOLAIRE </vt:lpstr>
      <vt:lpstr>Présentation PowerPoint</vt:lpstr>
      <vt:lpstr>PORTEMANTEAU (Réalisé par les grands)</vt:lpstr>
      <vt:lpstr>VOICI LÉO  LE CUISINIER DE LA CANTINE</vt:lpstr>
      <vt:lpstr>LE GATEAU AU CHOCOLAT DE LÉO !! Hum</vt:lpstr>
      <vt:lpstr>CHRISTINE  AIDE CUISINIERE</vt:lpstr>
      <vt:lpstr>AUJOURD’HUI  LES GRANDS NOUS AIDENT  AU SERVICE !!</vt:lpstr>
      <vt:lpstr>CANTINE Voici les petits tabliers rouges des petits pour le déjeuner et éviter de salir nos vêtements</vt:lpstr>
      <vt:lpstr>LE CHARIOT EST PRET A PARTIR  EN CUISINE  APRES LE SERVICE</vt:lpstr>
      <vt:lpstr>GARDERIE PERISCOLAIRE</vt:lpstr>
      <vt:lpstr>SYLVIE</vt:lpstr>
      <vt:lpstr>Présentation PowerPoint</vt:lpstr>
      <vt:lpstr>Présentation PowerPoint</vt:lpstr>
      <vt:lpstr>Présentation PowerPoint</vt:lpstr>
      <vt:lpstr>Présentation PowerPoint</vt:lpstr>
      <vt:lpstr>LIVRET PERISCOLAIRE  Réalisé par SYLVIE  Avec la participation de Gaëlle, des Enfants, de Léo, Christine, Babeth, Sue-Ellen  Merci  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periscolaire</dc:creator>
  <cp:lastModifiedBy>periscolaire</cp:lastModifiedBy>
  <cp:revision>30</cp:revision>
  <dcterms:created xsi:type="dcterms:W3CDTF">2023-08-27T11:47:32Z</dcterms:created>
  <dcterms:modified xsi:type="dcterms:W3CDTF">2023-08-27T15:34:12Z</dcterms:modified>
</cp:coreProperties>
</file>